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  <p:sldId id="259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72B2CE-6BE6-4589-91D9-4706582730DC}" v="3" dt="2021-10-08T11:24:56.7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84" autoAdjust="0"/>
    <p:restoredTop sz="94660"/>
  </p:normalViewPr>
  <p:slideViewPr>
    <p:cSldViewPr snapToGrid="0">
      <p:cViewPr varScale="1">
        <p:scale>
          <a:sx n="87" d="100"/>
          <a:sy n="87" d="100"/>
        </p:scale>
        <p:origin x="99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yoichi Iwasaki" userId="83fca8d4-d312-424e-b088-77489cbc1ea5" providerId="ADAL" clId="{7472B2CE-6BE6-4589-91D9-4706582730DC}"/>
    <pc:docChg chg="undo custSel addSld modSld">
      <pc:chgData name="Kyoichi Iwasaki" userId="83fca8d4-d312-424e-b088-77489cbc1ea5" providerId="ADAL" clId="{7472B2CE-6BE6-4589-91D9-4706582730DC}" dt="2021-10-08T12:01:28.482" v="2219" actId="1076"/>
      <pc:docMkLst>
        <pc:docMk/>
      </pc:docMkLst>
      <pc:sldChg chg="addSp delSp modSp mod">
        <pc:chgData name="Kyoichi Iwasaki" userId="83fca8d4-d312-424e-b088-77489cbc1ea5" providerId="ADAL" clId="{7472B2CE-6BE6-4589-91D9-4706582730DC}" dt="2021-10-08T11:39:40.537" v="1176" actId="1076"/>
        <pc:sldMkLst>
          <pc:docMk/>
          <pc:sldMk cId="390918838" sldId="256"/>
        </pc:sldMkLst>
        <pc:spChg chg="mod">
          <ac:chgData name="Kyoichi Iwasaki" userId="83fca8d4-d312-424e-b088-77489cbc1ea5" providerId="ADAL" clId="{7472B2CE-6BE6-4589-91D9-4706582730DC}" dt="2021-10-08T11:19:27.865" v="418" actId="115"/>
          <ac:spMkLst>
            <pc:docMk/>
            <pc:sldMk cId="390918838" sldId="256"/>
            <ac:spMk id="4" creationId="{7F7B93DE-FAAF-46FA-8B9C-06C7A5FB1091}"/>
          </ac:spMkLst>
        </pc:spChg>
        <pc:spChg chg="add mod">
          <ac:chgData name="Kyoichi Iwasaki" userId="83fca8d4-d312-424e-b088-77489cbc1ea5" providerId="ADAL" clId="{7472B2CE-6BE6-4589-91D9-4706582730DC}" dt="2021-10-08T11:18:42.215" v="415" actId="1076"/>
          <ac:spMkLst>
            <pc:docMk/>
            <pc:sldMk cId="390918838" sldId="256"/>
            <ac:spMk id="5" creationId="{D6C28B8E-7934-4E7E-9C71-0AA7D97C2D00}"/>
          </ac:spMkLst>
        </pc:spChg>
        <pc:spChg chg="add mod">
          <ac:chgData name="Kyoichi Iwasaki" userId="83fca8d4-d312-424e-b088-77489cbc1ea5" providerId="ADAL" clId="{7472B2CE-6BE6-4589-91D9-4706582730DC}" dt="2021-10-08T11:22:44.220" v="537" actId="14100"/>
          <ac:spMkLst>
            <pc:docMk/>
            <pc:sldMk cId="390918838" sldId="256"/>
            <ac:spMk id="6" creationId="{C1F862A4-B93A-4539-8EA3-49DC33382A88}"/>
          </ac:spMkLst>
        </pc:spChg>
        <pc:spChg chg="add mod">
          <ac:chgData name="Kyoichi Iwasaki" userId="83fca8d4-d312-424e-b088-77489cbc1ea5" providerId="ADAL" clId="{7472B2CE-6BE6-4589-91D9-4706582730DC}" dt="2021-10-08T11:29:00.804" v="699" actId="1076"/>
          <ac:spMkLst>
            <pc:docMk/>
            <pc:sldMk cId="390918838" sldId="256"/>
            <ac:spMk id="8" creationId="{67333A91-CAA3-4AC2-B452-BD309F00FE63}"/>
          </ac:spMkLst>
        </pc:spChg>
        <pc:spChg chg="add mod">
          <ac:chgData name="Kyoichi Iwasaki" userId="83fca8d4-d312-424e-b088-77489cbc1ea5" providerId="ADAL" clId="{7472B2CE-6BE6-4589-91D9-4706582730DC}" dt="2021-10-08T11:24:38.773" v="561" actId="1076"/>
          <ac:spMkLst>
            <pc:docMk/>
            <pc:sldMk cId="390918838" sldId="256"/>
            <ac:spMk id="9" creationId="{1C4DD291-75CF-44A2-A8D9-D04F2CEA554C}"/>
          </ac:spMkLst>
        </pc:spChg>
        <pc:spChg chg="add mod">
          <ac:chgData name="Kyoichi Iwasaki" userId="83fca8d4-d312-424e-b088-77489cbc1ea5" providerId="ADAL" clId="{7472B2CE-6BE6-4589-91D9-4706582730DC}" dt="2021-10-08T11:22:46.955" v="538" actId="1076"/>
          <ac:spMkLst>
            <pc:docMk/>
            <pc:sldMk cId="390918838" sldId="256"/>
            <ac:spMk id="10" creationId="{699548CD-F461-4CCC-8DE4-D50F14AD6B5A}"/>
          </ac:spMkLst>
        </pc:spChg>
        <pc:spChg chg="add del">
          <ac:chgData name="Kyoichi Iwasaki" userId="83fca8d4-d312-424e-b088-77489cbc1ea5" providerId="ADAL" clId="{7472B2CE-6BE6-4589-91D9-4706582730DC}" dt="2021-10-08T11:22:49.618" v="540" actId="22"/>
          <ac:spMkLst>
            <pc:docMk/>
            <pc:sldMk cId="390918838" sldId="256"/>
            <ac:spMk id="12" creationId="{472341ED-9CD7-49ED-B07B-0298B65A3941}"/>
          </ac:spMkLst>
        </pc:spChg>
        <pc:spChg chg="add mod">
          <ac:chgData name="Kyoichi Iwasaki" userId="83fca8d4-d312-424e-b088-77489cbc1ea5" providerId="ADAL" clId="{7472B2CE-6BE6-4589-91D9-4706582730DC}" dt="2021-10-08T11:29:00.804" v="699" actId="1076"/>
          <ac:spMkLst>
            <pc:docMk/>
            <pc:sldMk cId="390918838" sldId="256"/>
            <ac:spMk id="14" creationId="{59F396C6-F5F1-4978-A1D8-871EEA6ABB6F}"/>
          </ac:spMkLst>
        </pc:spChg>
        <pc:spChg chg="add mod">
          <ac:chgData name="Kyoichi Iwasaki" userId="83fca8d4-d312-424e-b088-77489cbc1ea5" providerId="ADAL" clId="{7472B2CE-6BE6-4589-91D9-4706582730DC}" dt="2021-10-08T11:29:00.804" v="699" actId="1076"/>
          <ac:spMkLst>
            <pc:docMk/>
            <pc:sldMk cId="390918838" sldId="256"/>
            <ac:spMk id="16" creationId="{1429D6F7-6AA4-48E7-B1C3-C2ADF6BF9227}"/>
          </ac:spMkLst>
        </pc:spChg>
        <pc:spChg chg="add mod">
          <ac:chgData name="Kyoichi Iwasaki" userId="83fca8d4-d312-424e-b088-77489cbc1ea5" providerId="ADAL" clId="{7472B2CE-6BE6-4589-91D9-4706582730DC}" dt="2021-10-08T11:29:25.057" v="728" actId="1076"/>
          <ac:spMkLst>
            <pc:docMk/>
            <pc:sldMk cId="390918838" sldId="256"/>
            <ac:spMk id="26" creationId="{105881F9-AE0D-42ED-9720-91E4D20C0FBA}"/>
          </ac:spMkLst>
        </pc:spChg>
        <pc:spChg chg="add mod">
          <ac:chgData name="Kyoichi Iwasaki" userId="83fca8d4-d312-424e-b088-77489cbc1ea5" providerId="ADAL" clId="{7472B2CE-6BE6-4589-91D9-4706582730DC}" dt="2021-10-08T11:29:25.057" v="728" actId="1076"/>
          <ac:spMkLst>
            <pc:docMk/>
            <pc:sldMk cId="390918838" sldId="256"/>
            <ac:spMk id="28" creationId="{4A16E246-41B3-4929-BC3C-7563D2C30486}"/>
          </ac:spMkLst>
        </pc:spChg>
        <pc:spChg chg="add mod">
          <ac:chgData name="Kyoichi Iwasaki" userId="83fca8d4-d312-424e-b088-77489cbc1ea5" providerId="ADAL" clId="{7472B2CE-6BE6-4589-91D9-4706582730DC}" dt="2021-10-08T11:29:25.057" v="728" actId="1076"/>
          <ac:spMkLst>
            <pc:docMk/>
            <pc:sldMk cId="390918838" sldId="256"/>
            <ac:spMk id="30" creationId="{794373EC-AF75-451F-941E-CDA05A037BA4}"/>
          </ac:spMkLst>
        </pc:spChg>
        <pc:spChg chg="add mod">
          <ac:chgData name="Kyoichi Iwasaki" userId="83fca8d4-d312-424e-b088-77489cbc1ea5" providerId="ADAL" clId="{7472B2CE-6BE6-4589-91D9-4706582730DC}" dt="2021-10-08T11:28:39.797" v="696" actId="1076"/>
          <ac:spMkLst>
            <pc:docMk/>
            <pc:sldMk cId="390918838" sldId="256"/>
            <ac:spMk id="35" creationId="{2102E47C-C552-4362-B16D-D868348721B9}"/>
          </ac:spMkLst>
        </pc:spChg>
        <pc:spChg chg="add mod">
          <ac:chgData name="Kyoichi Iwasaki" userId="83fca8d4-d312-424e-b088-77489cbc1ea5" providerId="ADAL" clId="{7472B2CE-6BE6-4589-91D9-4706582730DC}" dt="2021-10-08T11:29:25.057" v="728" actId="1076"/>
          <ac:spMkLst>
            <pc:docMk/>
            <pc:sldMk cId="390918838" sldId="256"/>
            <ac:spMk id="37" creationId="{F5828272-D6D1-44ED-A0F1-073990C45599}"/>
          </ac:spMkLst>
        </pc:spChg>
        <pc:spChg chg="add del">
          <ac:chgData name="Kyoichi Iwasaki" userId="83fca8d4-d312-424e-b088-77489cbc1ea5" providerId="ADAL" clId="{7472B2CE-6BE6-4589-91D9-4706582730DC}" dt="2021-10-08T11:27:46.186" v="676" actId="478"/>
          <ac:spMkLst>
            <pc:docMk/>
            <pc:sldMk cId="390918838" sldId="256"/>
            <ac:spMk id="43" creationId="{DB47F410-B489-4278-8ABF-E69F94B985B1}"/>
          </ac:spMkLst>
        </pc:spChg>
        <pc:spChg chg="add mod">
          <ac:chgData name="Kyoichi Iwasaki" userId="83fca8d4-d312-424e-b088-77489cbc1ea5" providerId="ADAL" clId="{7472B2CE-6BE6-4589-91D9-4706582730DC}" dt="2021-10-08T11:29:25.057" v="728" actId="1076"/>
          <ac:spMkLst>
            <pc:docMk/>
            <pc:sldMk cId="390918838" sldId="256"/>
            <ac:spMk id="44" creationId="{1A8D3AE0-8B00-4AFC-AB44-EA06FBD033E1}"/>
          </ac:spMkLst>
        </pc:spChg>
        <pc:spChg chg="add mod">
          <ac:chgData name="Kyoichi Iwasaki" userId="83fca8d4-d312-424e-b088-77489cbc1ea5" providerId="ADAL" clId="{7472B2CE-6BE6-4589-91D9-4706582730DC}" dt="2021-10-08T11:29:06.379" v="701" actId="688"/>
          <ac:spMkLst>
            <pc:docMk/>
            <pc:sldMk cId="390918838" sldId="256"/>
            <ac:spMk id="47" creationId="{9E793225-01DD-4095-AA4A-376573182985}"/>
          </ac:spMkLst>
        </pc:spChg>
        <pc:spChg chg="add del mod">
          <ac:chgData name="Kyoichi Iwasaki" userId="83fca8d4-d312-424e-b088-77489cbc1ea5" providerId="ADAL" clId="{7472B2CE-6BE6-4589-91D9-4706582730DC}" dt="2021-10-08T11:30:52.709" v="889"/>
          <ac:spMkLst>
            <pc:docMk/>
            <pc:sldMk cId="390918838" sldId="256"/>
            <ac:spMk id="49" creationId="{5B77109B-230B-456C-A9A6-F1C60C1CC2D5}"/>
          </ac:spMkLst>
        </pc:spChg>
        <pc:spChg chg="add mod">
          <ac:chgData name="Kyoichi Iwasaki" userId="83fca8d4-d312-424e-b088-77489cbc1ea5" providerId="ADAL" clId="{7472B2CE-6BE6-4589-91D9-4706582730DC}" dt="2021-10-08T11:30:52.149" v="887" actId="1076"/>
          <ac:spMkLst>
            <pc:docMk/>
            <pc:sldMk cId="390918838" sldId="256"/>
            <ac:spMk id="50" creationId="{FDA20010-2BF3-4393-A7A4-FC490FBA851E}"/>
          </ac:spMkLst>
        </pc:spChg>
        <pc:spChg chg="add mod">
          <ac:chgData name="Kyoichi Iwasaki" userId="83fca8d4-d312-424e-b088-77489cbc1ea5" providerId="ADAL" clId="{7472B2CE-6BE6-4589-91D9-4706582730DC}" dt="2021-10-08T11:30:50.756" v="886" actId="14100"/>
          <ac:spMkLst>
            <pc:docMk/>
            <pc:sldMk cId="390918838" sldId="256"/>
            <ac:spMk id="52" creationId="{4B0C09D4-35D3-416F-A826-97BBA4AA3FAD}"/>
          </ac:spMkLst>
        </pc:spChg>
        <pc:spChg chg="add mod">
          <ac:chgData name="Kyoichi Iwasaki" userId="83fca8d4-d312-424e-b088-77489cbc1ea5" providerId="ADAL" clId="{7472B2CE-6BE6-4589-91D9-4706582730DC}" dt="2021-10-08T11:39:40.537" v="1176" actId="1076"/>
          <ac:spMkLst>
            <pc:docMk/>
            <pc:sldMk cId="390918838" sldId="256"/>
            <ac:spMk id="54" creationId="{759953C8-D26E-4233-B559-437C63E935BF}"/>
          </ac:spMkLst>
        </pc:spChg>
        <pc:picChg chg="add mod">
          <ac:chgData name="Kyoichi Iwasaki" userId="83fca8d4-d312-424e-b088-77489cbc1ea5" providerId="ADAL" clId="{7472B2CE-6BE6-4589-91D9-4706582730DC}" dt="2021-10-08T11:25:00.842" v="563" actId="1076"/>
          <ac:picMkLst>
            <pc:docMk/>
            <pc:sldMk cId="390918838" sldId="256"/>
            <ac:picMk id="18" creationId="{49337EEB-1D9C-4460-B9CE-E73B8732C497}"/>
          </ac:picMkLst>
        </pc:picChg>
        <pc:picChg chg="add mod">
          <ac:chgData name="Kyoichi Iwasaki" userId="83fca8d4-d312-424e-b088-77489cbc1ea5" providerId="ADAL" clId="{7472B2CE-6BE6-4589-91D9-4706582730DC}" dt="2021-10-08T11:29:25.057" v="728" actId="1076"/>
          <ac:picMkLst>
            <pc:docMk/>
            <pc:sldMk cId="390918838" sldId="256"/>
            <ac:picMk id="39" creationId="{E60F55B6-C04B-4DC4-B589-A55B70C357B2}"/>
          </ac:picMkLst>
        </pc:picChg>
        <pc:cxnChg chg="add mod">
          <ac:chgData name="Kyoichi Iwasaki" userId="83fca8d4-d312-424e-b088-77489cbc1ea5" providerId="ADAL" clId="{7472B2CE-6BE6-4589-91D9-4706582730DC}" dt="2021-10-08T11:25:28.467" v="569" actId="1582"/>
          <ac:cxnSpMkLst>
            <pc:docMk/>
            <pc:sldMk cId="390918838" sldId="256"/>
            <ac:cxnSpMk id="20" creationId="{116BF1A8-A200-4426-8F68-6360FAD97E8D}"/>
          </ac:cxnSpMkLst>
        </pc:cxnChg>
        <pc:cxnChg chg="add mod">
          <ac:chgData name="Kyoichi Iwasaki" userId="83fca8d4-d312-424e-b088-77489cbc1ea5" providerId="ADAL" clId="{7472B2CE-6BE6-4589-91D9-4706582730DC}" dt="2021-10-08T11:29:00.804" v="699" actId="1076"/>
          <ac:cxnSpMkLst>
            <pc:docMk/>
            <pc:sldMk cId="390918838" sldId="256"/>
            <ac:cxnSpMk id="22" creationId="{8A0B3484-EE43-4187-A55C-9F3239BC5B49}"/>
          </ac:cxnSpMkLst>
        </pc:cxnChg>
        <pc:cxnChg chg="add mod">
          <ac:chgData name="Kyoichi Iwasaki" userId="83fca8d4-d312-424e-b088-77489cbc1ea5" providerId="ADAL" clId="{7472B2CE-6BE6-4589-91D9-4706582730DC}" dt="2021-10-08T11:29:25.057" v="728" actId="1076"/>
          <ac:cxnSpMkLst>
            <pc:docMk/>
            <pc:sldMk cId="390918838" sldId="256"/>
            <ac:cxnSpMk id="32" creationId="{8CF23BBC-DE56-46B4-806D-0D3B112D1A9A}"/>
          </ac:cxnSpMkLst>
        </pc:cxnChg>
      </pc:sldChg>
      <pc:sldChg chg="addSp delSp modSp new mod">
        <pc:chgData name="Kyoichi Iwasaki" userId="83fca8d4-d312-424e-b088-77489cbc1ea5" providerId="ADAL" clId="{7472B2CE-6BE6-4589-91D9-4706582730DC}" dt="2021-10-08T12:01:28.482" v="2219" actId="1076"/>
        <pc:sldMkLst>
          <pc:docMk/>
          <pc:sldMk cId="2062582253" sldId="257"/>
        </pc:sldMkLst>
        <pc:spChg chg="del">
          <ac:chgData name="Kyoichi Iwasaki" userId="83fca8d4-d312-424e-b088-77489cbc1ea5" providerId="ADAL" clId="{7472B2CE-6BE6-4589-91D9-4706582730DC}" dt="2021-10-08T11:30:57.778" v="891" actId="478"/>
          <ac:spMkLst>
            <pc:docMk/>
            <pc:sldMk cId="2062582253" sldId="257"/>
            <ac:spMk id="2" creationId="{25B8DBED-2502-4117-96A0-05C500D16DF9}"/>
          </ac:spMkLst>
        </pc:spChg>
        <pc:spChg chg="del">
          <ac:chgData name="Kyoichi Iwasaki" userId="83fca8d4-d312-424e-b088-77489cbc1ea5" providerId="ADAL" clId="{7472B2CE-6BE6-4589-91D9-4706582730DC}" dt="2021-10-08T11:30:59.368" v="892" actId="478"/>
          <ac:spMkLst>
            <pc:docMk/>
            <pc:sldMk cId="2062582253" sldId="257"/>
            <ac:spMk id="3" creationId="{F62AA6BA-2B51-47FC-90D7-8EDEF22EE78B}"/>
          </ac:spMkLst>
        </pc:spChg>
        <pc:spChg chg="add mod">
          <ac:chgData name="Kyoichi Iwasaki" userId="83fca8d4-d312-424e-b088-77489cbc1ea5" providerId="ADAL" clId="{7472B2CE-6BE6-4589-91D9-4706582730DC}" dt="2021-10-08T11:33:21.429" v="997" actId="1076"/>
          <ac:spMkLst>
            <pc:docMk/>
            <pc:sldMk cId="2062582253" sldId="257"/>
            <ac:spMk id="5" creationId="{C6720698-1832-4F0E-BB31-A9AB8E775BED}"/>
          </ac:spMkLst>
        </pc:spChg>
        <pc:spChg chg="add mod">
          <ac:chgData name="Kyoichi Iwasaki" userId="83fca8d4-d312-424e-b088-77489cbc1ea5" providerId="ADAL" clId="{7472B2CE-6BE6-4589-91D9-4706582730DC}" dt="2021-10-08T11:34:44.854" v="1047" actId="6549"/>
          <ac:spMkLst>
            <pc:docMk/>
            <pc:sldMk cId="2062582253" sldId="257"/>
            <ac:spMk id="7" creationId="{94A6D31B-9872-4E26-B523-C7FD130C657A}"/>
          </ac:spMkLst>
        </pc:spChg>
        <pc:spChg chg="add mod">
          <ac:chgData name="Kyoichi Iwasaki" userId="83fca8d4-d312-424e-b088-77489cbc1ea5" providerId="ADAL" clId="{7472B2CE-6BE6-4589-91D9-4706582730DC}" dt="2021-10-08T11:31:13.508" v="894" actId="1076"/>
          <ac:spMkLst>
            <pc:docMk/>
            <pc:sldMk cId="2062582253" sldId="257"/>
            <ac:spMk id="9" creationId="{7F439141-1CD7-440A-943D-670F18B21C14}"/>
          </ac:spMkLst>
        </pc:spChg>
        <pc:spChg chg="add mod">
          <ac:chgData name="Kyoichi Iwasaki" userId="83fca8d4-d312-424e-b088-77489cbc1ea5" providerId="ADAL" clId="{7472B2CE-6BE6-4589-91D9-4706582730DC}" dt="2021-10-08T11:47:59.275" v="1407" actId="207"/>
          <ac:spMkLst>
            <pc:docMk/>
            <pc:sldMk cId="2062582253" sldId="257"/>
            <ac:spMk id="10" creationId="{76DB6F94-F2CF-474C-8649-6BC093A47485}"/>
          </ac:spMkLst>
        </pc:spChg>
        <pc:spChg chg="add mod">
          <ac:chgData name="Kyoichi Iwasaki" userId="83fca8d4-d312-424e-b088-77489cbc1ea5" providerId="ADAL" clId="{7472B2CE-6BE6-4589-91D9-4706582730DC}" dt="2021-10-08T11:57:34.895" v="2025" actId="1076"/>
          <ac:spMkLst>
            <pc:docMk/>
            <pc:sldMk cId="2062582253" sldId="257"/>
            <ac:spMk id="12" creationId="{280A46EC-B482-4E9E-BB1B-C8A4A24022F0}"/>
          </ac:spMkLst>
        </pc:spChg>
        <pc:spChg chg="add mod">
          <ac:chgData name="Kyoichi Iwasaki" userId="83fca8d4-d312-424e-b088-77489cbc1ea5" providerId="ADAL" clId="{7472B2CE-6BE6-4589-91D9-4706582730DC}" dt="2021-10-08T11:34:41.184" v="1046" actId="6549"/>
          <ac:spMkLst>
            <pc:docMk/>
            <pc:sldMk cId="2062582253" sldId="257"/>
            <ac:spMk id="16" creationId="{05AC2076-7803-46D7-96A8-33850975515D}"/>
          </ac:spMkLst>
        </pc:spChg>
        <pc:spChg chg="add">
          <ac:chgData name="Kyoichi Iwasaki" userId="83fca8d4-d312-424e-b088-77489cbc1ea5" providerId="ADAL" clId="{7472B2CE-6BE6-4589-91D9-4706582730DC}" dt="2021-10-08T11:33:09.675" v="994" actId="22"/>
          <ac:spMkLst>
            <pc:docMk/>
            <pc:sldMk cId="2062582253" sldId="257"/>
            <ac:spMk id="18" creationId="{199EB69D-8095-4F9F-B5A9-C381739A0144}"/>
          </ac:spMkLst>
        </pc:spChg>
        <pc:spChg chg="add mod">
          <ac:chgData name="Kyoichi Iwasaki" userId="83fca8d4-d312-424e-b088-77489cbc1ea5" providerId="ADAL" clId="{7472B2CE-6BE6-4589-91D9-4706582730DC}" dt="2021-10-08T11:57:16.673" v="2020" actId="1076"/>
          <ac:spMkLst>
            <pc:docMk/>
            <pc:sldMk cId="2062582253" sldId="257"/>
            <ac:spMk id="27" creationId="{8D38B7D3-29A9-4DC3-9539-2554AC5F1F63}"/>
          </ac:spMkLst>
        </pc:spChg>
        <pc:spChg chg="add del mod">
          <ac:chgData name="Kyoichi Iwasaki" userId="83fca8d4-d312-424e-b088-77489cbc1ea5" providerId="ADAL" clId="{7472B2CE-6BE6-4589-91D9-4706582730DC}" dt="2021-10-08T11:38:11.525" v="1131" actId="478"/>
          <ac:spMkLst>
            <pc:docMk/>
            <pc:sldMk cId="2062582253" sldId="257"/>
            <ac:spMk id="29" creationId="{AA63F7FF-FC2B-44AF-BA01-BB91951E4A6D}"/>
          </ac:spMkLst>
        </pc:spChg>
        <pc:spChg chg="add mod ord">
          <ac:chgData name="Kyoichi Iwasaki" userId="83fca8d4-d312-424e-b088-77489cbc1ea5" providerId="ADAL" clId="{7472B2CE-6BE6-4589-91D9-4706582730DC}" dt="2021-10-08T11:59:59.669" v="2067" actId="20577"/>
          <ac:spMkLst>
            <pc:docMk/>
            <pc:sldMk cId="2062582253" sldId="257"/>
            <ac:spMk id="30" creationId="{A0C18688-7816-49FA-98DD-F4FA2A9A226D}"/>
          </ac:spMkLst>
        </pc:spChg>
        <pc:spChg chg="add mod">
          <ac:chgData name="Kyoichi Iwasaki" userId="83fca8d4-d312-424e-b088-77489cbc1ea5" providerId="ADAL" clId="{7472B2CE-6BE6-4589-91D9-4706582730DC}" dt="2021-10-08T12:00:15.033" v="2082" actId="1076"/>
          <ac:spMkLst>
            <pc:docMk/>
            <pc:sldMk cId="2062582253" sldId="257"/>
            <ac:spMk id="42" creationId="{4FCE3836-CFF6-4927-AE92-EBE36D79932C}"/>
          </ac:spMkLst>
        </pc:spChg>
        <pc:spChg chg="add mod">
          <ac:chgData name="Kyoichi Iwasaki" userId="83fca8d4-d312-424e-b088-77489cbc1ea5" providerId="ADAL" clId="{7472B2CE-6BE6-4589-91D9-4706582730DC}" dt="2021-10-08T11:57:16.673" v="2020" actId="1076"/>
          <ac:spMkLst>
            <pc:docMk/>
            <pc:sldMk cId="2062582253" sldId="257"/>
            <ac:spMk id="44" creationId="{3A733689-8209-4502-9F70-CEFD97BEFD11}"/>
          </ac:spMkLst>
        </pc:spChg>
        <pc:spChg chg="add mod">
          <ac:chgData name="Kyoichi Iwasaki" userId="83fca8d4-d312-424e-b088-77489cbc1ea5" providerId="ADAL" clId="{7472B2CE-6BE6-4589-91D9-4706582730DC}" dt="2021-10-08T12:00:03.683" v="2068" actId="14100"/>
          <ac:spMkLst>
            <pc:docMk/>
            <pc:sldMk cId="2062582253" sldId="257"/>
            <ac:spMk id="46" creationId="{80AAC515-62AD-404D-A9F0-99F700A886E8}"/>
          </ac:spMkLst>
        </pc:spChg>
        <pc:spChg chg="add mod">
          <ac:chgData name="Kyoichi Iwasaki" userId="83fca8d4-d312-424e-b088-77489cbc1ea5" providerId="ADAL" clId="{7472B2CE-6BE6-4589-91D9-4706582730DC}" dt="2021-10-08T12:01:28.482" v="2219" actId="1076"/>
          <ac:spMkLst>
            <pc:docMk/>
            <pc:sldMk cId="2062582253" sldId="257"/>
            <ac:spMk id="62" creationId="{18BEDD33-7EB8-450A-8674-0570DE1C5587}"/>
          </ac:spMkLst>
        </pc:spChg>
        <pc:graphicFrameChg chg="add mod modGraphic">
          <ac:chgData name="Kyoichi Iwasaki" userId="83fca8d4-d312-424e-b088-77489cbc1ea5" providerId="ADAL" clId="{7472B2CE-6BE6-4589-91D9-4706582730DC}" dt="2021-10-08T11:58:41.996" v="2045" actId="1076"/>
          <ac:graphicFrameMkLst>
            <pc:docMk/>
            <pc:sldMk cId="2062582253" sldId="257"/>
            <ac:graphicFrameMk id="47" creationId="{CA052577-54F3-4315-B050-109D911AE001}"/>
          </ac:graphicFrameMkLst>
        </pc:graphicFrameChg>
        <pc:picChg chg="add mod">
          <ac:chgData name="Kyoichi Iwasaki" userId="83fca8d4-d312-424e-b088-77489cbc1ea5" providerId="ADAL" clId="{7472B2CE-6BE6-4589-91D9-4706582730DC}" dt="2021-10-08T11:57:34.895" v="2025" actId="1076"/>
          <ac:picMkLst>
            <pc:docMk/>
            <pc:sldMk cId="2062582253" sldId="257"/>
            <ac:picMk id="14" creationId="{BBB99094-04F3-429D-916B-40F03354B838}"/>
          </ac:picMkLst>
        </pc:picChg>
        <pc:picChg chg="add mod">
          <ac:chgData name="Kyoichi Iwasaki" userId="83fca8d4-d312-424e-b088-77489cbc1ea5" providerId="ADAL" clId="{7472B2CE-6BE6-4589-91D9-4706582730DC}" dt="2021-10-08T11:57:34.895" v="2025" actId="1076"/>
          <ac:picMkLst>
            <pc:docMk/>
            <pc:sldMk cId="2062582253" sldId="257"/>
            <ac:picMk id="32" creationId="{77F12141-E7ED-47CA-99A1-93E86851B28F}"/>
          </ac:picMkLst>
        </pc:picChg>
        <pc:cxnChg chg="add mod">
          <ac:chgData name="Kyoichi Iwasaki" userId="83fca8d4-d312-424e-b088-77489cbc1ea5" providerId="ADAL" clId="{7472B2CE-6BE6-4589-91D9-4706582730DC}" dt="2021-10-08T11:58:05.028" v="2035" actId="14100"/>
          <ac:cxnSpMkLst>
            <pc:docMk/>
            <pc:sldMk cId="2062582253" sldId="257"/>
            <ac:cxnSpMk id="20" creationId="{BBDCB5E1-F2A2-4734-B3E3-2A50820C3B66}"/>
          </ac:cxnSpMkLst>
        </pc:cxnChg>
        <pc:cxnChg chg="add mod">
          <ac:chgData name="Kyoichi Iwasaki" userId="83fca8d4-d312-424e-b088-77489cbc1ea5" providerId="ADAL" clId="{7472B2CE-6BE6-4589-91D9-4706582730DC}" dt="2021-10-08T11:57:46.459" v="2029" actId="14100"/>
          <ac:cxnSpMkLst>
            <pc:docMk/>
            <pc:sldMk cId="2062582253" sldId="257"/>
            <ac:cxnSpMk id="37" creationId="{830CF502-4E06-415D-84A3-4631410DD94F}"/>
          </ac:cxnSpMkLst>
        </pc:cxnChg>
        <pc:cxnChg chg="add mod">
          <ac:chgData name="Kyoichi Iwasaki" userId="83fca8d4-d312-424e-b088-77489cbc1ea5" providerId="ADAL" clId="{7472B2CE-6BE6-4589-91D9-4706582730DC}" dt="2021-10-08T11:58:00.105" v="2034" actId="14100"/>
          <ac:cxnSpMkLst>
            <pc:docMk/>
            <pc:sldMk cId="2062582253" sldId="257"/>
            <ac:cxnSpMk id="57" creationId="{25AA88E2-9E55-47E9-A8CB-47B4A4CA5868}"/>
          </ac:cxnSpMkLst>
        </pc:cxnChg>
      </pc:sldChg>
      <pc:sldChg chg="addSp delSp modSp new mod">
        <pc:chgData name="Kyoichi Iwasaki" userId="83fca8d4-d312-424e-b088-77489cbc1ea5" providerId="ADAL" clId="{7472B2CE-6BE6-4589-91D9-4706582730DC}" dt="2021-10-08T11:59:28.937" v="2046" actId="693"/>
        <pc:sldMkLst>
          <pc:docMk/>
          <pc:sldMk cId="289897202" sldId="258"/>
        </pc:sldMkLst>
        <pc:spChg chg="del">
          <ac:chgData name="Kyoichi Iwasaki" userId="83fca8d4-d312-424e-b088-77489cbc1ea5" providerId="ADAL" clId="{7472B2CE-6BE6-4589-91D9-4706582730DC}" dt="2021-10-08T11:39:10.753" v="1158" actId="478"/>
          <ac:spMkLst>
            <pc:docMk/>
            <pc:sldMk cId="289897202" sldId="258"/>
            <ac:spMk id="2" creationId="{EE708419-7E14-4872-9298-657A48A41BEA}"/>
          </ac:spMkLst>
        </pc:spChg>
        <pc:spChg chg="del">
          <ac:chgData name="Kyoichi Iwasaki" userId="83fca8d4-d312-424e-b088-77489cbc1ea5" providerId="ADAL" clId="{7472B2CE-6BE6-4589-91D9-4706582730DC}" dt="2021-10-08T11:39:10.753" v="1158" actId="478"/>
          <ac:spMkLst>
            <pc:docMk/>
            <pc:sldMk cId="289897202" sldId="258"/>
            <ac:spMk id="3" creationId="{2C8DFBC4-B163-495A-BADD-5BE08FC765E5}"/>
          </ac:spMkLst>
        </pc:spChg>
        <pc:spChg chg="add mod">
          <ac:chgData name="Kyoichi Iwasaki" userId="83fca8d4-d312-424e-b088-77489cbc1ea5" providerId="ADAL" clId="{7472B2CE-6BE6-4589-91D9-4706582730DC}" dt="2021-10-08T11:48:48.996" v="1483" actId="20577"/>
          <ac:spMkLst>
            <pc:docMk/>
            <pc:sldMk cId="289897202" sldId="258"/>
            <ac:spMk id="4" creationId="{966A61FE-80B7-497E-A07D-D5E98F52E563}"/>
          </ac:spMkLst>
        </pc:spChg>
        <pc:spChg chg="add del">
          <ac:chgData name="Kyoichi Iwasaki" userId="83fca8d4-d312-424e-b088-77489cbc1ea5" providerId="ADAL" clId="{7472B2CE-6BE6-4589-91D9-4706582730DC}" dt="2021-10-08T11:39:51.332" v="1177" actId="478"/>
          <ac:spMkLst>
            <pc:docMk/>
            <pc:sldMk cId="289897202" sldId="258"/>
            <ac:spMk id="6" creationId="{0FB2D90B-4E98-472B-B789-01028B9EC631}"/>
          </ac:spMkLst>
        </pc:spChg>
        <pc:spChg chg="add del">
          <ac:chgData name="Kyoichi Iwasaki" userId="83fca8d4-d312-424e-b088-77489cbc1ea5" providerId="ADAL" clId="{7472B2CE-6BE6-4589-91D9-4706582730DC}" dt="2021-10-08T11:39:51.332" v="1177" actId="478"/>
          <ac:spMkLst>
            <pc:docMk/>
            <pc:sldMk cId="289897202" sldId="258"/>
            <ac:spMk id="8" creationId="{10CEF5C9-1FDE-43A4-984E-9F560B05B5A3}"/>
          </ac:spMkLst>
        </pc:spChg>
        <pc:spChg chg="add del">
          <ac:chgData name="Kyoichi Iwasaki" userId="83fca8d4-d312-424e-b088-77489cbc1ea5" providerId="ADAL" clId="{7472B2CE-6BE6-4589-91D9-4706582730DC}" dt="2021-10-08T11:39:51.332" v="1177" actId="478"/>
          <ac:spMkLst>
            <pc:docMk/>
            <pc:sldMk cId="289897202" sldId="258"/>
            <ac:spMk id="10" creationId="{E7857C27-5C20-4639-95BC-755DF00F7043}"/>
          </ac:spMkLst>
        </pc:spChg>
        <pc:spChg chg="add del">
          <ac:chgData name="Kyoichi Iwasaki" userId="83fca8d4-d312-424e-b088-77489cbc1ea5" providerId="ADAL" clId="{7472B2CE-6BE6-4589-91D9-4706582730DC}" dt="2021-10-08T11:39:51.332" v="1177" actId="478"/>
          <ac:spMkLst>
            <pc:docMk/>
            <pc:sldMk cId="289897202" sldId="258"/>
            <ac:spMk id="12" creationId="{29E93882-866E-4D02-BB8B-317431A98A4D}"/>
          </ac:spMkLst>
        </pc:spChg>
        <pc:spChg chg="add del">
          <ac:chgData name="Kyoichi Iwasaki" userId="83fca8d4-d312-424e-b088-77489cbc1ea5" providerId="ADAL" clId="{7472B2CE-6BE6-4589-91D9-4706582730DC}" dt="2021-10-08T11:39:51.332" v="1177" actId="478"/>
          <ac:spMkLst>
            <pc:docMk/>
            <pc:sldMk cId="289897202" sldId="258"/>
            <ac:spMk id="14" creationId="{7C908BA1-385B-433C-ADDD-43C95A4C3EC6}"/>
          </ac:spMkLst>
        </pc:spChg>
        <pc:spChg chg="add del">
          <ac:chgData name="Kyoichi Iwasaki" userId="83fca8d4-d312-424e-b088-77489cbc1ea5" providerId="ADAL" clId="{7472B2CE-6BE6-4589-91D9-4706582730DC}" dt="2021-10-08T11:39:51.332" v="1177" actId="478"/>
          <ac:spMkLst>
            <pc:docMk/>
            <pc:sldMk cId="289897202" sldId="258"/>
            <ac:spMk id="16" creationId="{30241F45-B6CA-404B-B144-1102BACE984F}"/>
          </ac:spMkLst>
        </pc:spChg>
        <pc:spChg chg="add del">
          <ac:chgData name="Kyoichi Iwasaki" userId="83fca8d4-d312-424e-b088-77489cbc1ea5" providerId="ADAL" clId="{7472B2CE-6BE6-4589-91D9-4706582730DC}" dt="2021-10-08T11:39:51.332" v="1177" actId="478"/>
          <ac:spMkLst>
            <pc:docMk/>
            <pc:sldMk cId="289897202" sldId="258"/>
            <ac:spMk id="24" creationId="{F9AA114B-9F10-4AFA-BD0C-5C9097665B31}"/>
          </ac:spMkLst>
        </pc:spChg>
        <pc:spChg chg="add mod">
          <ac:chgData name="Kyoichi Iwasaki" userId="83fca8d4-d312-424e-b088-77489cbc1ea5" providerId="ADAL" clId="{7472B2CE-6BE6-4589-91D9-4706582730DC}" dt="2021-10-08T11:44:24.469" v="1283" actId="13822"/>
          <ac:spMkLst>
            <pc:docMk/>
            <pc:sldMk cId="289897202" sldId="258"/>
            <ac:spMk id="28" creationId="{06551940-C8A6-438C-99D8-58E03E21073F}"/>
          </ac:spMkLst>
        </pc:spChg>
        <pc:spChg chg="add mod">
          <ac:chgData name="Kyoichi Iwasaki" userId="83fca8d4-d312-424e-b088-77489cbc1ea5" providerId="ADAL" clId="{7472B2CE-6BE6-4589-91D9-4706582730DC}" dt="2021-10-08T11:43:30.460" v="1279" actId="1076"/>
          <ac:spMkLst>
            <pc:docMk/>
            <pc:sldMk cId="289897202" sldId="258"/>
            <ac:spMk id="32" creationId="{F06C463A-D6CA-4905-932B-C2CC20C5C5F9}"/>
          </ac:spMkLst>
        </pc:spChg>
        <pc:spChg chg="add mod">
          <ac:chgData name="Kyoichi Iwasaki" userId="83fca8d4-d312-424e-b088-77489cbc1ea5" providerId="ADAL" clId="{7472B2CE-6BE6-4589-91D9-4706582730DC}" dt="2021-10-08T11:43:30.460" v="1279" actId="1076"/>
          <ac:spMkLst>
            <pc:docMk/>
            <pc:sldMk cId="289897202" sldId="258"/>
            <ac:spMk id="41" creationId="{124AC47E-C0FB-4856-8A66-AABACE2627FC}"/>
          </ac:spMkLst>
        </pc:spChg>
        <pc:spChg chg="add mod">
          <ac:chgData name="Kyoichi Iwasaki" userId="83fca8d4-d312-424e-b088-77489cbc1ea5" providerId="ADAL" clId="{7472B2CE-6BE6-4589-91D9-4706582730DC}" dt="2021-10-08T11:43:30.460" v="1279" actId="1076"/>
          <ac:spMkLst>
            <pc:docMk/>
            <pc:sldMk cId="289897202" sldId="258"/>
            <ac:spMk id="43" creationId="{118BBD55-054B-45BD-8359-C8C4D3F0E272}"/>
          </ac:spMkLst>
        </pc:spChg>
        <pc:spChg chg="add mod">
          <ac:chgData name="Kyoichi Iwasaki" userId="83fca8d4-d312-424e-b088-77489cbc1ea5" providerId="ADAL" clId="{7472B2CE-6BE6-4589-91D9-4706582730DC}" dt="2021-10-08T11:43:30.460" v="1279" actId="1076"/>
          <ac:spMkLst>
            <pc:docMk/>
            <pc:sldMk cId="289897202" sldId="258"/>
            <ac:spMk id="45" creationId="{C1ED4289-1691-4BF7-93B9-838DCE9805DA}"/>
          </ac:spMkLst>
        </pc:spChg>
        <pc:spChg chg="add mod">
          <ac:chgData name="Kyoichi Iwasaki" userId="83fca8d4-d312-424e-b088-77489cbc1ea5" providerId="ADAL" clId="{7472B2CE-6BE6-4589-91D9-4706582730DC}" dt="2021-10-08T11:43:58.504" v="1280" actId="13822"/>
          <ac:spMkLst>
            <pc:docMk/>
            <pc:sldMk cId="289897202" sldId="258"/>
            <ac:spMk id="51" creationId="{ED1AA422-5C2C-4454-B1C2-3F64BD952AD3}"/>
          </ac:spMkLst>
        </pc:spChg>
        <pc:picChg chg="add del">
          <ac:chgData name="Kyoichi Iwasaki" userId="83fca8d4-d312-424e-b088-77489cbc1ea5" providerId="ADAL" clId="{7472B2CE-6BE6-4589-91D9-4706582730DC}" dt="2021-10-08T11:39:51.332" v="1177" actId="478"/>
          <ac:picMkLst>
            <pc:docMk/>
            <pc:sldMk cId="289897202" sldId="258"/>
            <ac:picMk id="18" creationId="{1AB70C8C-F460-485E-BE8B-F78D4574984E}"/>
          </ac:picMkLst>
        </pc:picChg>
        <pc:picChg chg="add mod">
          <ac:chgData name="Kyoichi Iwasaki" userId="83fca8d4-d312-424e-b088-77489cbc1ea5" providerId="ADAL" clId="{7472B2CE-6BE6-4589-91D9-4706582730DC}" dt="2021-10-08T11:43:30.460" v="1279" actId="1076"/>
          <ac:picMkLst>
            <pc:docMk/>
            <pc:sldMk cId="289897202" sldId="258"/>
            <ac:picMk id="26" creationId="{24181B94-E10D-47D1-8C1E-982BCDAC8A6C}"/>
          </ac:picMkLst>
        </pc:picChg>
        <pc:picChg chg="add mod">
          <ac:chgData name="Kyoichi Iwasaki" userId="83fca8d4-d312-424e-b088-77489cbc1ea5" providerId="ADAL" clId="{7472B2CE-6BE6-4589-91D9-4706582730DC}" dt="2021-10-08T11:43:30.460" v="1279" actId="1076"/>
          <ac:picMkLst>
            <pc:docMk/>
            <pc:sldMk cId="289897202" sldId="258"/>
            <ac:picMk id="30" creationId="{EC3C311C-8F1A-47B0-98DC-288D9C666BCE}"/>
          </ac:picMkLst>
        </pc:picChg>
        <pc:cxnChg chg="add del mod">
          <ac:chgData name="Kyoichi Iwasaki" userId="83fca8d4-d312-424e-b088-77489cbc1ea5" providerId="ADAL" clId="{7472B2CE-6BE6-4589-91D9-4706582730DC}" dt="2021-10-08T11:39:51.332" v="1177" actId="478"/>
          <ac:cxnSpMkLst>
            <pc:docMk/>
            <pc:sldMk cId="289897202" sldId="258"/>
            <ac:cxnSpMk id="20" creationId="{503A3183-2670-421A-8ED0-E578416F84C0}"/>
          </ac:cxnSpMkLst>
        </pc:cxnChg>
        <pc:cxnChg chg="add del mod">
          <ac:chgData name="Kyoichi Iwasaki" userId="83fca8d4-d312-424e-b088-77489cbc1ea5" providerId="ADAL" clId="{7472B2CE-6BE6-4589-91D9-4706582730DC}" dt="2021-10-08T11:39:51.332" v="1177" actId="478"/>
          <ac:cxnSpMkLst>
            <pc:docMk/>
            <pc:sldMk cId="289897202" sldId="258"/>
            <ac:cxnSpMk id="22" creationId="{ADAD127D-3EC9-4938-B18C-7966214B9D98}"/>
          </ac:cxnSpMkLst>
        </pc:cxnChg>
        <pc:cxnChg chg="add mod">
          <ac:chgData name="Kyoichi Iwasaki" userId="83fca8d4-d312-424e-b088-77489cbc1ea5" providerId="ADAL" clId="{7472B2CE-6BE6-4589-91D9-4706582730DC}" dt="2021-10-08T11:59:28.937" v="2046" actId="693"/>
          <ac:cxnSpMkLst>
            <pc:docMk/>
            <pc:sldMk cId="289897202" sldId="258"/>
            <ac:cxnSpMk id="34" creationId="{F729A638-1C1B-41E0-8891-06071E3A1658}"/>
          </ac:cxnSpMkLst>
        </pc:cxnChg>
        <pc:cxnChg chg="add mod">
          <ac:chgData name="Kyoichi Iwasaki" userId="83fca8d4-d312-424e-b088-77489cbc1ea5" providerId="ADAL" clId="{7472B2CE-6BE6-4589-91D9-4706582730DC}" dt="2021-10-08T11:59:28.937" v="2046" actId="693"/>
          <ac:cxnSpMkLst>
            <pc:docMk/>
            <pc:sldMk cId="289897202" sldId="258"/>
            <ac:cxnSpMk id="38" creationId="{8AAF1DE1-D9B4-4171-8DA5-17FEE8B27C8A}"/>
          </ac:cxnSpMkLst>
        </pc:cxnChg>
        <pc:cxnChg chg="add mod">
          <ac:chgData name="Kyoichi Iwasaki" userId="83fca8d4-d312-424e-b088-77489cbc1ea5" providerId="ADAL" clId="{7472B2CE-6BE6-4589-91D9-4706582730DC}" dt="2021-10-08T11:59:28.937" v="2046" actId="693"/>
          <ac:cxnSpMkLst>
            <pc:docMk/>
            <pc:sldMk cId="289897202" sldId="258"/>
            <ac:cxnSpMk id="47" creationId="{069C30C5-0FFF-4FD6-8304-DC802252B09A}"/>
          </ac:cxnSpMkLst>
        </pc:cxnChg>
      </pc:sldChg>
      <pc:sldChg chg="addSp modSp add mod">
        <pc:chgData name="Kyoichi Iwasaki" userId="83fca8d4-d312-424e-b088-77489cbc1ea5" providerId="ADAL" clId="{7472B2CE-6BE6-4589-91D9-4706582730DC}" dt="2021-10-08T11:56:59.921" v="2017" actId="1076"/>
        <pc:sldMkLst>
          <pc:docMk/>
          <pc:sldMk cId="3871422694" sldId="259"/>
        </pc:sldMkLst>
        <pc:spChg chg="mod">
          <ac:chgData name="Kyoichi Iwasaki" userId="83fca8d4-d312-424e-b088-77489cbc1ea5" providerId="ADAL" clId="{7472B2CE-6BE6-4589-91D9-4706582730DC}" dt="2021-10-08T11:56:28.435" v="2009" actId="1076"/>
          <ac:spMkLst>
            <pc:docMk/>
            <pc:sldMk cId="3871422694" sldId="259"/>
            <ac:spMk id="5" creationId="{C6720698-1832-4F0E-BB31-A9AB8E775BED}"/>
          </ac:spMkLst>
        </pc:spChg>
        <pc:spChg chg="mod">
          <ac:chgData name="Kyoichi Iwasaki" userId="83fca8d4-d312-424e-b088-77489cbc1ea5" providerId="ADAL" clId="{7472B2CE-6BE6-4589-91D9-4706582730DC}" dt="2021-10-08T11:56:28.435" v="2009" actId="1076"/>
          <ac:spMkLst>
            <pc:docMk/>
            <pc:sldMk cId="3871422694" sldId="259"/>
            <ac:spMk id="7" creationId="{94A6D31B-9872-4E26-B523-C7FD130C657A}"/>
          </ac:spMkLst>
        </pc:spChg>
        <pc:spChg chg="mod">
          <ac:chgData name="Kyoichi Iwasaki" userId="83fca8d4-d312-424e-b088-77489cbc1ea5" providerId="ADAL" clId="{7472B2CE-6BE6-4589-91D9-4706582730DC}" dt="2021-10-08T11:56:28.435" v="2009" actId="1076"/>
          <ac:spMkLst>
            <pc:docMk/>
            <pc:sldMk cId="3871422694" sldId="259"/>
            <ac:spMk id="9" creationId="{7F439141-1CD7-440A-943D-670F18B21C14}"/>
          </ac:spMkLst>
        </pc:spChg>
        <pc:spChg chg="mod">
          <ac:chgData name="Kyoichi Iwasaki" userId="83fca8d4-d312-424e-b088-77489cbc1ea5" providerId="ADAL" clId="{7472B2CE-6BE6-4589-91D9-4706582730DC}" dt="2021-10-08T11:47:54.220" v="1406" actId="207"/>
          <ac:spMkLst>
            <pc:docMk/>
            <pc:sldMk cId="3871422694" sldId="259"/>
            <ac:spMk id="10" creationId="{76DB6F94-F2CF-474C-8649-6BC093A47485}"/>
          </ac:spMkLst>
        </pc:spChg>
        <pc:spChg chg="mod">
          <ac:chgData name="Kyoichi Iwasaki" userId="83fca8d4-d312-424e-b088-77489cbc1ea5" providerId="ADAL" clId="{7472B2CE-6BE6-4589-91D9-4706582730DC}" dt="2021-10-08T11:56:41.999" v="2012" actId="1076"/>
          <ac:spMkLst>
            <pc:docMk/>
            <pc:sldMk cId="3871422694" sldId="259"/>
            <ac:spMk id="12" creationId="{280A46EC-B482-4E9E-BB1B-C8A4A24022F0}"/>
          </ac:spMkLst>
        </pc:spChg>
        <pc:spChg chg="mod">
          <ac:chgData name="Kyoichi Iwasaki" userId="83fca8d4-d312-424e-b088-77489cbc1ea5" providerId="ADAL" clId="{7472B2CE-6BE6-4589-91D9-4706582730DC}" dt="2021-10-08T11:56:28.435" v="2009" actId="1076"/>
          <ac:spMkLst>
            <pc:docMk/>
            <pc:sldMk cId="3871422694" sldId="259"/>
            <ac:spMk id="16" creationId="{05AC2076-7803-46D7-96A8-33850975515D}"/>
          </ac:spMkLst>
        </pc:spChg>
        <pc:spChg chg="mod">
          <ac:chgData name="Kyoichi Iwasaki" userId="83fca8d4-d312-424e-b088-77489cbc1ea5" providerId="ADAL" clId="{7472B2CE-6BE6-4589-91D9-4706582730DC}" dt="2021-10-08T11:56:28.435" v="2009" actId="1076"/>
          <ac:spMkLst>
            <pc:docMk/>
            <pc:sldMk cId="3871422694" sldId="259"/>
            <ac:spMk id="18" creationId="{199EB69D-8095-4F9F-B5A9-C381739A0144}"/>
          </ac:spMkLst>
        </pc:spChg>
        <pc:spChg chg="mod">
          <ac:chgData name="Kyoichi Iwasaki" userId="83fca8d4-d312-424e-b088-77489cbc1ea5" providerId="ADAL" clId="{7472B2CE-6BE6-4589-91D9-4706582730DC}" dt="2021-10-08T11:55:45.655" v="2001" actId="1076"/>
          <ac:spMkLst>
            <pc:docMk/>
            <pc:sldMk cId="3871422694" sldId="259"/>
            <ac:spMk id="27" creationId="{8D38B7D3-29A9-4DC3-9539-2554AC5F1F63}"/>
          </ac:spMkLst>
        </pc:spChg>
        <pc:spChg chg="mod">
          <ac:chgData name="Kyoichi Iwasaki" userId="83fca8d4-d312-424e-b088-77489cbc1ea5" providerId="ADAL" clId="{7472B2CE-6BE6-4589-91D9-4706582730DC}" dt="2021-10-08T11:56:45.335" v="2013" actId="1076"/>
          <ac:spMkLst>
            <pc:docMk/>
            <pc:sldMk cId="3871422694" sldId="259"/>
            <ac:spMk id="30" creationId="{A0C18688-7816-49FA-98DD-F4FA2A9A226D}"/>
          </ac:spMkLst>
        </pc:spChg>
        <pc:spChg chg="mod">
          <ac:chgData name="Kyoichi Iwasaki" userId="83fca8d4-d312-424e-b088-77489cbc1ea5" providerId="ADAL" clId="{7472B2CE-6BE6-4589-91D9-4706582730DC}" dt="2021-10-08T11:56:54.416" v="2016" actId="1076"/>
          <ac:spMkLst>
            <pc:docMk/>
            <pc:sldMk cId="3871422694" sldId="259"/>
            <ac:spMk id="42" creationId="{4FCE3836-CFF6-4927-AE92-EBE36D79932C}"/>
          </ac:spMkLst>
        </pc:spChg>
        <pc:spChg chg="mod">
          <ac:chgData name="Kyoichi Iwasaki" userId="83fca8d4-d312-424e-b088-77489cbc1ea5" providerId="ADAL" clId="{7472B2CE-6BE6-4589-91D9-4706582730DC}" dt="2021-10-08T11:55:45.655" v="2001" actId="1076"/>
          <ac:spMkLst>
            <pc:docMk/>
            <pc:sldMk cId="3871422694" sldId="259"/>
            <ac:spMk id="44" creationId="{3A733689-8209-4502-9F70-CEFD97BEFD11}"/>
          </ac:spMkLst>
        </pc:spChg>
        <pc:spChg chg="mod">
          <ac:chgData name="Kyoichi Iwasaki" userId="83fca8d4-d312-424e-b088-77489cbc1ea5" providerId="ADAL" clId="{7472B2CE-6BE6-4589-91D9-4706582730DC}" dt="2021-10-08T11:56:59.921" v="2017" actId="1076"/>
          <ac:spMkLst>
            <pc:docMk/>
            <pc:sldMk cId="3871422694" sldId="259"/>
            <ac:spMk id="46" creationId="{80AAC515-62AD-404D-A9F0-99F700A886E8}"/>
          </ac:spMkLst>
        </pc:spChg>
        <pc:graphicFrameChg chg="add mod modGraphic">
          <ac:chgData name="Kyoichi Iwasaki" userId="83fca8d4-d312-424e-b088-77489cbc1ea5" providerId="ADAL" clId="{7472B2CE-6BE6-4589-91D9-4706582730DC}" dt="2021-10-08T11:56:51.868" v="2015" actId="1076"/>
          <ac:graphicFrameMkLst>
            <pc:docMk/>
            <pc:sldMk cId="3871422694" sldId="259"/>
            <ac:graphicFrameMk id="2" creationId="{A9875045-1FBE-49C6-BEE4-AB5572F78025}"/>
          </ac:graphicFrameMkLst>
        </pc:graphicFrameChg>
        <pc:picChg chg="mod">
          <ac:chgData name="Kyoichi Iwasaki" userId="83fca8d4-d312-424e-b088-77489cbc1ea5" providerId="ADAL" clId="{7472B2CE-6BE6-4589-91D9-4706582730DC}" dt="2021-10-08T11:56:47.449" v="2014" actId="1076"/>
          <ac:picMkLst>
            <pc:docMk/>
            <pc:sldMk cId="3871422694" sldId="259"/>
            <ac:picMk id="14" creationId="{BBB99094-04F3-429D-916B-40F03354B838}"/>
          </ac:picMkLst>
        </pc:picChg>
        <pc:picChg chg="mod">
          <ac:chgData name="Kyoichi Iwasaki" userId="83fca8d4-d312-424e-b088-77489cbc1ea5" providerId="ADAL" clId="{7472B2CE-6BE6-4589-91D9-4706582730DC}" dt="2021-10-08T11:56:45.335" v="2013" actId="1076"/>
          <ac:picMkLst>
            <pc:docMk/>
            <pc:sldMk cId="3871422694" sldId="259"/>
            <ac:picMk id="32" creationId="{77F12141-E7ED-47CA-99A1-93E86851B28F}"/>
          </ac:picMkLst>
        </pc:picChg>
        <pc:cxnChg chg="mod">
          <ac:chgData name="Kyoichi Iwasaki" userId="83fca8d4-d312-424e-b088-77489cbc1ea5" providerId="ADAL" clId="{7472B2CE-6BE6-4589-91D9-4706582730DC}" dt="2021-10-08T11:56:41.999" v="2012" actId="1076"/>
          <ac:cxnSpMkLst>
            <pc:docMk/>
            <pc:sldMk cId="3871422694" sldId="259"/>
            <ac:cxnSpMk id="20" creationId="{BBDCB5E1-F2A2-4734-B3E3-2A50820C3B66}"/>
          </ac:cxnSpMkLst>
        </pc:cxnChg>
        <pc:cxnChg chg="mod">
          <ac:chgData name="Kyoichi Iwasaki" userId="83fca8d4-d312-424e-b088-77489cbc1ea5" providerId="ADAL" clId="{7472B2CE-6BE6-4589-91D9-4706582730DC}" dt="2021-10-08T11:56:41.999" v="2012" actId="1076"/>
          <ac:cxnSpMkLst>
            <pc:docMk/>
            <pc:sldMk cId="3871422694" sldId="259"/>
            <ac:cxnSpMk id="37" creationId="{830CF502-4E06-415D-84A3-4631410DD94F}"/>
          </ac:cxnSpMkLst>
        </pc:cxnChg>
      </pc:sldChg>
    </pc:docChg>
  </pc:docChgLst>
  <pc:docChgLst>
    <pc:chgData name="Kyoichi Iwasaki" userId="83fca8d4-d312-424e-b088-77489cbc1ea5" providerId="ADAL" clId="{E88567FC-FD5D-46B2-9F5E-34FE7030948F}"/>
    <pc:docChg chg="modSld">
      <pc:chgData name="Kyoichi Iwasaki" userId="83fca8d4-d312-424e-b088-77489cbc1ea5" providerId="ADAL" clId="{E88567FC-FD5D-46B2-9F5E-34FE7030948F}" dt="2021-10-08T13:00:36.698" v="0" actId="1076"/>
      <pc:docMkLst>
        <pc:docMk/>
      </pc:docMkLst>
      <pc:sldChg chg="modSp mod">
        <pc:chgData name="Kyoichi Iwasaki" userId="83fca8d4-d312-424e-b088-77489cbc1ea5" providerId="ADAL" clId="{E88567FC-FD5D-46B2-9F5E-34FE7030948F}" dt="2021-10-08T13:00:36.698" v="0" actId="1076"/>
        <pc:sldMkLst>
          <pc:docMk/>
          <pc:sldMk cId="2062582253" sldId="257"/>
        </pc:sldMkLst>
        <pc:spChg chg="mod">
          <ac:chgData name="Kyoichi Iwasaki" userId="83fca8d4-d312-424e-b088-77489cbc1ea5" providerId="ADAL" clId="{E88567FC-FD5D-46B2-9F5E-34FE7030948F}" dt="2021-10-08T13:00:36.698" v="0" actId="1076"/>
          <ac:spMkLst>
            <pc:docMk/>
            <pc:sldMk cId="2062582253" sldId="257"/>
            <ac:spMk id="62" creationId="{18BEDD33-7EB8-450A-8674-0570DE1C558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7AF90-0B64-44F7-918B-7DC6B4FA08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D0B3C4-1F62-47D2-B619-622A6ED93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1401F-F56E-40C3-A990-256127C9F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188B-525D-44AF-98F3-63E3A9E5579D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76439-B91A-40B4-AB51-237F6527F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58EEF-180E-4966-8441-60B2A9F1C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7008-0D07-48BA-AC80-D701857CBF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773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A0B5E-D7F1-4AEA-81A0-0BE6C79D8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604940-242C-4A2A-BEAE-F99EF15600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D2041-D1B3-4D21-9D5F-5A466231E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188B-525D-44AF-98F3-63E3A9E5579D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9FA28-4B3F-4E4D-AC38-2234FDCC3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FBA40-139B-4AC0-8060-36F568EE0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7008-0D07-48BA-AC80-D701857CBF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53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36723A-2BDD-4A26-82E3-0C51B9B935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41174E-86FB-4567-8198-BD1C990D3B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B8552-6B88-48FE-9B8D-B77A35CA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188B-525D-44AF-98F3-63E3A9E5579D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648D9-DE94-45AC-8EB3-3323E2332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BD79A-B8A0-45F7-922F-7B267445E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7008-0D07-48BA-AC80-D701857CBF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93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9FDAB-AAA4-4D41-80CC-CCAA0ED76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53368-2D82-498A-B7A9-0FB3F7B4C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EC628-D58E-42CC-B16F-693CCEF7B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188B-525D-44AF-98F3-63E3A9E5579D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C44C4-1522-47BD-96D7-F037DC9F9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B23AB-99C0-4BC1-B49F-7F65372AC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7008-0D07-48BA-AC80-D701857CBF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45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4F418-FBE1-4B12-A80B-C923CFC3E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6969B4-B78C-4174-AE0F-C7D57AC3AC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D47C6-4251-4698-9B0E-EE2E8BC35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188B-525D-44AF-98F3-63E3A9E5579D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9770A-77C6-4412-AD1A-B712C50F4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2350B-D2B7-4C74-8AA4-D0EF9F530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7008-0D07-48BA-AC80-D701857CBF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423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A3F33-5430-486A-A1B2-E3F44A200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74292-7CBD-4673-B475-79B0570ACF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FE7AA-4AB9-4052-AC90-F52C8F76B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A4D75A-7529-458E-BD0F-7E804BF7C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188B-525D-44AF-98F3-63E3A9E5579D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07DD6E-1741-4AA9-B76A-C98514EA6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736D73-8E18-4696-91A9-0A262847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7008-0D07-48BA-AC80-D701857CBF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4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395DD-2C43-49D8-9C41-8B4ECFD9E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6DDE5-EC0D-4E82-A313-52D3A62F1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018682-0EF5-49A9-B1B3-AADD8EC48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2008F2-2FD4-451C-B00B-7A520D457D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A6F487-6953-4C25-AC78-4F8DC9688A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F542A3-F58A-4285-A990-2AAFD8F1A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188B-525D-44AF-98F3-63E3A9E5579D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4909B8-D07A-4722-A78E-4065E9178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542ED9-BE13-4246-BBE5-32FBC9E25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7008-0D07-48BA-AC80-D701857CBF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677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30EE1-A4BF-471E-82F3-DA6F92EC5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C67B23-BE4A-42AF-A1E3-281FD0F5A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188B-525D-44AF-98F3-63E3A9E5579D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B84886-C6EA-4D17-8418-118640C02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6AC8D-9D8B-4FB9-A7F8-69A40C218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7008-0D07-48BA-AC80-D701857CBF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767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EDB7FD-B3CD-4EB8-9276-B17CC979D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188B-525D-44AF-98F3-63E3A9E5579D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D22519-195D-4628-B330-06CE7C6F1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BA2861-924C-48C8-9F52-79A251B69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7008-0D07-48BA-AC80-D701857CBF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99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02CBA-0088-4AD8-99C2-C2EEDBD3A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A2634-E03D-4945-BD98-3FF27252E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1D47FE-7B7E-4F9D-AFAB-FF1F322C2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1CF4F6-C81D-4008-B62F-A5CC2FC15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188B-525D-44AF-98F3-63E3A9E5579D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3B30EC-7D8E-4459-9F0D-A87D5835A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5DB011-B9FE-4116-B8CA-9385F96A0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7008-0D07-48BA-AC80-D701857CBF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43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EC70C-C4C0-4A34-9240-AF5AFC21E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B6D0D9-5B83-445D-8F58-696C83E6C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526A1A-6CD4-453B-A67E-2513D58E8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69E45-4E30-4290-BEA4-73DAA8FC2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188B-525D-44AF-98F3-63E3A9E5579D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A5AD55-9628-4FDD-B335-8D9F22319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2AE93-F722-4682-BD67-476CABBB8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7008-0D07-48BA-AC80-D701857CBF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07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982856-2EC0-4DC0-B000-9E880974F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68D3C-53C7-4805-9CE0-C8D9E359A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26204-FB19-426E-BE7C-9BCB660E05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7188B-525D-44AF-98F3-63E3A9E5579D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F22D2-AC20-4340-B1BB-780CE0C146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80CEA6-4731-474A-BABC-52FDEE9A5E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07008-0D07-48BA-AC80-D701857CBF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486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icrosoft/dstoolkit-mlops-base/blob/main/src/utils.py" TargetMode="External"/><Relationship Id="rId2" Type="http://schemas.openxmlformats.org/officeDocument/2006/relationships/hyperlink" Target="https://github.com/microsoft/dstoolkit-classification-solution-accelerator/blob/main/src/utils.py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F7B93DE-FAAF-46FA-8B9C-06C7A5FB1091}"/>
              </a:ext>
            </a:extLst>
          </p:cNvPr>
          <p:cNvSpPr txBox="1"/>
          <p:nvPr/>
        </p:nvSpPr>
        <p:spPr>
          <a:xfrm>
            <a:off x="201038" y="204281"/>
            <a:ext cx="117899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u="sng" dirty="0">
                <a:solidFill>
                  <a:srgbClr val="C00000"/>
                </a:solidFill>
              </a:rPr>
              <a:t>Issue to be solved:</a:t>
            </a:r>
            <a:r>
              <a:rPr kumimoji="1" lang="en-US" altLang="ja-JP" b="1" dirty="0">
                <a:solidFill>
                  <a:srgbClr val="C00000"/>
                </a:solidFill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en-US" altLang="ja-JP" dirty="0"/>
              <a:t>We have similar functions like </a:t>
            </a:r>
            <a:r>
              <a:rPr lang="en-US" altLang="ja-JP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retrieve_workspace</a:t>
            </a:r>
            <a:r>
              <a:rPr lang="en-US" altLang="ja-JP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ja-JP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get_dataset</a:t>
            </a:r>
            <a:r>
              <a:rPr lang="en-US" altLang="ja-JP" dirty="0"/>
              <a:t>, </a:t>
            </a:r>
            <a:r>
              <a:rPr lang="en-US" altLang="ja-JP" dirty="0" err="1"/>
              <a:t>etc</a:t>
            </a:r>
            <a:r>
              <a:rPr lang="en-US" altLang="ja-JP" dirty="0"/>
              <a:t>(*) in some </a:t>
            </a:r>
            <a:r>
              <a:rPr lang="en-US" altLang="ja-JP" dirty="0" err="1"/>
              <a:t>github</a:t>
            </a:r>
            <a:r>
              <a:rPr lang="en-US" altLang="ja-JP" dirty="0"/>
              <a:t> repositories.</a:t>
            </a:r>
          </a:p>
          <a:p>
            <a:pPr marL="285750" indent="-285750">
              <a:buFontTx/>
              <a:buChar char="-"/>
            </a:pPr>
            <a:r>
              <a:rPr lang="en-US" altLang="ja-JP" dirty="0"/>
              <a:t>We need to minimize to re-create </a:t>
            </a:r>
            <a:r>
              <a:rPr lang="en-US" altLang="ja-JP"/>
              <a:t>such functions</a:t>
            </a:r>
            <a:endParaRPr kumimoji="1" lang="ja-JP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C28B8E-7934-4E7E-9C71-0AA7D97C2D00}"/>
              </a:ext>
            </a:extLst>
          </p:cNvPr>
          <p:cNvSpPr txBox="1"/>
          <p:nvPr/>
        </p:nvSpPr>
        <p:spPr>
          <a:xfrm>
            <a:off x="998705" y="1127611"/>
            <a:ext cx="8797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(*)</a:t>
            </a:r>
            <a:r>
              <a:rPr kumimoji="1" lang="en-US" altLang="ja-JP" sz="1400" dirty="0"/>
              <a:t> </a:t>
            </a:r>
            <a:r>
              <a:rPr kumimoji="1" lang="en-US" altLang="ja-JP" sz="1400" dirty="0">
                <a:hlinkClick r:id="rId2"/>
              </a:rPr>
              <a:t>https://github.com/microsoft/dstoolkit-classification-solution-accelerator/blob/main/src/utils.py</a:t>
            </a:r>
            <a:endParaRPr kumimoji="1" lang="en-US" altLang="ja-JP" sz="1400" dirty="0"/>
          </a:p>
          <a:p>
            <a:r>
              <a:rPr kumimoji="1" lang="en-US" altLang="ja-JP" sz="1400" dirty="0">
                <a:hlinkClick r:id="rId3"/>
              </a:rPr>
              <a:t>https://github.com/microsoft/dstoolkit-mlops-base/blob/main/src/utils.py</a:t>
            </a:r>
            <a:r>
              <a:rPr lang="en-US" altLang="ja-JP" sz="1400" dirty="0"/>
              <a:t> </a:t>
            </a:r>
            <a:endParaRPr kumimoji="1" lang="ja-JP" altLang="en-US" sz="1400" dirty="0"/>
          </a:p>
        </p:txBody>
      </p:sp>
      <p:sp>
        <p:nvSpPr>
          <p:cNvPr id="6" name="Cylinder 5">
            <a:extLst>
              <a:ext uri="{FF2B5EF4-FFF2-40B4-BE49-F238E27FC236}">
                <a16:creationId xmlns:a16="http://schemas.microsoft.com/office/drawing/2014/main" id="{C1F862A4-B93A-4539-8EA3-49DC33382A88}"/>
              </a:ext>
            </a:extLst>
          </p:cNvPr>
          <p:cNvSpPr/>
          <p:nvPr/>
        </p:nvSpPr>
        <p:spPr>
          <a:xfrm>
            <a:off x="768485" y="2520713"/>
            <a:ext cx="2023354" cy="1177046"/>
          </a:xfrm>
          <a:prstGeom prst="ca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Cylinder 7">
            <a:extLst>
              <a:ext uri="{FF2B5EF4-FFF2-40B4-BE49-F238E27FC236}">
                <a16:creationId xmlns:a16="http://schemas.microsoft.com/office/drawing/2014/main" id="{67333A91-CAA3-4AC2-B452-BD309F00FE63}"/>
              </a:ext>
            </a:extLst>
          </p:cNvPr>
          <p:cNvSpPr/>
          <p:nvPr/>
        </p:nvSpPr>
        <p:spPr>
          <a:xfrm>
            <a:off x="760205" y="4270574"/>
            <a:ext cx="2023354" cy="1177046"/>
          </a:xfrm>
          <a:prstGeom prst="ca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Rectangle: Folded Corner 8">
            <a:extLst>
              <a:ext uri="{FF2B5EF4-FFF2-40B4-BE49-F238E27FC236}">
                <a16:creationId xmlns:a16="http://schemas.microsoft.com/office/drawing/2014/main" id="{1C4DD291-75CF-44A2-A8D9-D04F2CEA554C}"/>
              </a:ext>
            </a:extLst>
          </p:cNvPr>
          <p:cNvSpPr/>
          <p:nvPr/>
        </p:nvSpPr>
        <p:spPr>
          <a:xfrm>
            <a:off x="408561" y="2006478"/>
            <a:ext cx="2033081" cy="425943"/>
          </a:xfrm>
          <a:prstGeom prst="foldedCorne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ja-JP" sz="1100" dirty="0" err="1"/>
              <a:t>dstoolkit</a:t>
            </a:r>
            <a:r>
              <a:rPr lang="en-US" altLang="ja-JP" sz="1100" dirty="0"/>
              <a:t>-classification-solution-accelerator</a:t>
            </a:r>
            <a:endParaRPr kumimoji="1" lang="ja-JP" altLang="en-US" sz="1100" dirty="0"/>
          </a:p>
        </p:txBody>
      </p:sp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699548CD-F461-4CCC-8DE4-D50F14AD6B5A}"/>
              </a:ext>
            </a:extLst>
          </p:cNvPr>
          <p:cNvSpPr/>
          <p:nvPr/>
        </p:nvSpPr>
        <p:spPr>
          <a:xfrm>
            <a:off x="1118681" y="2868916"/>
            <a:ext cx="1322961" cy="690664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u="sng" dirty="0"/>
              <a:t>utils.py</a:t>
            </a:r>
          </a:p>
          <a:p>
            <a:pPr algn="ctr"/>
            <a:r>
              <a:rPr lang="en-US" altLang="ja-JP" sz="1400" dirty="0"/>
              <a:t>def func1()</a:t>
            </a:r>
          </a:p>
        </p:txBody>
      </p:sp>
      <p:sp>
        <p:nvSpPr>
          <p:cNvPr id="14" name="Flowchart: Document 13">
            <a:extLst>
              <a:ext uri="{FF2B5EF4-FFF2-40B4-BE49-F238E27FC236}">
                <a16:creationId xmlns:a16="http://schemas.microsoft.com/office/drawing/2014/main" id="{59F396C6-F5F1-4978-A1D8-871EEA6ABB6F}"/>
              </a:ext>
            </a:extLst>
          </p:cNvPr>
          <p:cNvSpPr/>
          <p:nvPr/>
        </p:nvSpPr>
        <p:spPr>
          <a:xfrm>
            <a:off x="1110401" y="4678392"/>
            <a:ext cx="1322961" cy="690664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u="sng" dirty="0"/>
              <a:t>utils.py</a:t>
            </a:r>
          </a:p>
          <a:p>
            <a:pPr algn="ctr"/>
            <a:r>
              <a:rPr lang="en-US" altLang="ja-JP" sz="1400" dirty="0"/>
              <a:t>def func1()</a:t>
            </a:r>
          </a:p>
        </p:txBody>
      </p:sp>
      <p:sp>
        <p:nvSpPr>
          <p:cNvPr id="16" name="Rectangle: Folded Corner 15">
            <a:extLst>
              <a:ext uri="{FF2B5EF4-FFF2-40B4-BE49-F238E27FC236}">
                <a16:creationId xmlns:a16="http://schemas.microsoft.com/office/drawing/2014/main" id="{1429D6F7-6AA4-48E7-B1C3-C2ADF6BF9227}"/>
              </a:ext>
            </a:extLst>
          </p:cNvPr>
          <p:cNvSpPr/>
          <p:nvPr/>
        </p:nvSpPr>
        <p:spPr>
          <a:xfrm>
            <a:off x="400281" y="3850293"/>
            <a:ext cx="2033081" cy="314397"/>
          </a:xfrm>
          <a:prstGeom prst="foldedCorne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ja-JP" sz="1100" dirty="0" err="1"/>
              <a:t>dstoolkit</a:t>
            </a:r>
            <a:r>
              <a:rPr lang="en-US" altLang="ja-JP" sz="1100" dirty="0"/>
              <a:t>-</a:t>
            </a:r>
            <a:r>
              <a:rPr lang="en-US" altLang="ja-JP" sz="1100" dirty="0" err="1"/>
              <a:t>mlops</a:t>
            </a:r>
            <a:r>
              <a:rPr lang="en-US" altLang="ja-JP" sz="1100" dirty="0"/>
              <a:t>-base</a:t>
            </a:r>
            <a:endParaRPr kumimoji="1" lang="ja-JP" altLang="en-US" sz="1100" dirty="0"/>
          </a:p>
        </p:txBody>
      </p:sp>
      <p:pic>
        <p:nvPicPr>
          <p:cNvPr id="18" name="Graphic 17" descr="User with solid fill">
            <a:extLst>
              <a:ext uri="{FF2B5EF4-FFF2-40B4-BE49-F238E27FC236}">
                <a16:creationId xmlns:a16="http://schemas.microsoft.com/office/drawing/2014/main" id="{49337EEB-1D9C-4460-B9CE-E73B8732C4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25566" y="3648377"/>
            <a:ext cx="914400" cy="914400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16BF1A8-A200-4426-8F68-6360FAD97E8D}"/>
              </a:ext>
            </a:extLst>
          </p:cNvPr>
          <p:cNvCxnSpPr>
            <a:stCxn id="18" idx="1"/>
            <a:endCxn id="10" idx="3"/>
          </p:cNvCxnSpPr>
          <p:nvPr/>
        </p:nvCxnSpPr>
        <p:spPr>
          <a:xfrm flipH="1" flipV="1">
            <a:off x="2441642" y="3214248"/>
            <a:ext cx="1883924" cy="891329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A0B3484-EE43-4187-A55C-9F3239BC5B49}"/>
              </a:ext>
            </a:extLst>
          </p:cNvPr>
          <p:cNvCxnSpPr>
            <a:cxnSpLocks/>
            <a:stCxn id="18" idx="1"/>
            <a:endCxn id="14" idx="3"/>
          </p:cNvCxnSpPr>
          <p:nvPr/>
        </p:nvCxnSpPr>
        <p:spPr>
          <a:xfrm flipH="1">
            <a:off x="2433362" y="4105577"/>
            <a:ext cx="1892204" cy="918147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ylinder 25">
            <a:extLst>
              <a:ext uri="{FF2B5EF4-FFF2-40B4-BE49-F238E27FC236}">
                <a16:creationId xmlns:a16="http://schemas.microsoft.com/office/drawing/2014/main" id="{105881F9-AE0D-42ED-9720-91E4D20C0FBA}"/>
              </a:ext>
            </a:extLst>
          </p:cNvPr>
          <p:cNvSpPr/>
          <p:nvPr/>
        </p:nvSpPr>
        <p:spPr>
          <a:xfrm>
            <a:off x="7813098" y="3991921"/>
            <a:ext cx="2023354" cy="1177046"/>
          </a:xfrm>
          <a:prstGeom prst="ca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Flowchart: Document 27">
            <a:extLst>
              <a:ext uri="{FF2B5EF4-FFF2-40B4-BE49-F238E27FC236}">
                <a16:creationId xmlns:a16="http://schemas.microsoft.com/office/drawing/2014/main" id="{4A16E246-41B3-4929-BC3C-7563D2C30486}"/>
              </a:ext>
            </a:extLst>
          </p:cNvPr>
          <p:cNvSpPr/>
          <p:nvPr/>
        </p:nvSpPr>
        <p:spPr>
          <a:xfrm>
            <a:off x="8163294" y="4399739"/>
            <a:ext cx="1322961" cy="690664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u="sng" dirty="0"/>
              <a:t>utils.py</a:t>
            </a:r>
          </a:p>
          <a:p>
            <a:pPr algn="ctr"/>
            <a:r>
              <a:rPr lang="en-US" altLang="ja-JP" sz="1400" dirty="0"/>
              <a:t>def func1()</a:t>
            </a:r>
          </a:p>
        </p:txBody>
      </p:sp>
      <p:sp>
        <p:nvSpPr>
          <p:cNvPr id="30" name="Rectangle: Folded Corner 29">
            <a:extLst>
              <a:ext uri="{FF2B5EF4-FFF2-40B4-BE49-F238E27FC236}">
                <a16:creationId xmlns:a16="http://schemas.microsoft.com/office/drawing/2014/main" id="{794373EC-AF75-451F-941E-CDA05A037BA4}"/>
              </a:ext>
            </a:extLst>
          </p:cNvPr>
          <p:cNvSpPr/>
          <p:nvPr/>
        </p:nvSpPr>
        <p:spPr>
          <a:xfrm>
            <a:off x="7453174" y="3571640"/>
            <a:ext cx="2033081" cy="314397"/>
          </a:xfrm>
          <a:prstGeom prst="foldedCorne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ja-JP" sz="1100" dirty="0" err="1"/>
              <a:t>dstoolkit</a:t>
            </a:r>
            <a:r>
              <a:rPr lang="en-US" altLang="ja-JP" sz="1100" dirty="0"/>
              <a:t>-XXX</a:t>
            </a:r>
            <a:endParaRPr kumimoji="1" lang="ja-JP" altLang="en-US" sz="1100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CF23BBC-DE56-46B4-806D-0D3B112D1A9A}"/>
              </a:ext>
            </a:extLst>
          </p:cNvPr>
          <p:cNvCxnSpPr>
            <a:cxnSpLocks/>
            <a:stCxn id="39" idx="3"/>
            <a:endCxn id="26" idx="2"/>
          </p:cNvCxnSpPr>
          <p:nvPr/>
        </p:nvCxnSpPr>
        <p:spPr>
          <a:xfrm>
            <a:off x="6417179" y="4028840"/>
            <a:ext cx="1395919" cy="551604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Speech Bubble: Rectangle 34">
            <a:extLst>
              <a:ext uri="{FF2B5EF4-FFF2-40B4-BE49-F238E27FC236}">
                <a16:creationId xmlns:a16="http://schemas.microsoft.com/office/drawing/2014/main" id="{2102E47C-C552-4362-B16D-D868348721B9}"/>
              </a:ext>
            </a:extLst>
          </p:cNvPr>
          <p:cNvSpPr/>
          <p:nvPr/>
        </p:nvSpPr>
        <p:spPr>
          <a:xfrm>
            <a:off x="3193914" y="2569498"/>
            <a:ext cx="1760706" cy="908287"/>
          </a:xfrm>
          <a:prstGeom prst="wedgeRectCallout">
            <a:avLst>
              <a:gd name="adj1" fmla="val 36073"/>
              <a:gd name="adj2" fmla="val 8927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Are they same function?</a:t>
            </a:r>
            <a:endParaRPr kumimoji="1" lang="ja-JP" altLang="en-US" dirty="0"/>
          </a:p>
        </p:txBody>
      </p:sp>
      <p:sp>
        <p:nvSpPr>
          <p:cNvPr id="37" name="Speech Bubble: Rectangle 36">
            <a:extLst>
              <a:ext uri="{FF2B5EF4-FFF2-40B4-BE49-F238E27FC236}">
                <a16:creationId xmlns:a16="http://schemas.microsoft.com/office/drawing/2014/main" id="{F5828272-D6D1-44ED-A0F1-073990C45599}"/>
              </a:ext>
            </a:extLst>
          </p:cNvPr>
          <p:cNvSpPr/>
          <p:nvPr/>
        </p:nvSpPr>
        <p:spPr>
          <a:xfrm>
            <a:off x="6400970" y="2718652"/>
            <a:ext cx="2033080" cy="747104"/>
          </a:xfrm>
          <a:prstGeom prst="wedgeRectCallout">
            <a:avLst>
              <a:gd name="adj1" fmla="val -52542"/>
              <a:gd name="adj2" fmla="val 10403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Do I need to re-create func1?</a:t>
            </a:r>
            <a:endParaRPr kumimoji="1" lang="ja-JP" altLang="en-US" dirty="0"/>
          </a:p>
        </p:txBody>
      </p:sp>
      <p:pic>
        <p:nvPicPr>
          <p:cNvPr id="39" name="Graphic 38" descr="User with solid fill">
            <a:extLst>
              <a:ext uri="{FF2B5EF4-FFF2-40B4-BE49-F238E27FC236}">
                <a16:creationId xmlns:a16="http://schemas.microsoft.com/office/drawing/2014/main" id="{E60F55B6-C04B-4DC4-B589-A55B70C357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02779" y="3571640"/>
            <a:ext cx="914400" cy="914400"/>
          </a:xfrm>
          <a:prstGeom prst="rect">
            <a:avLst/>
          </a:prstGeom>
        </p:spPr>
      </p:pic>
      <p:sp>
        <p:nvSpPr>
          <p:cNvPr id="44" name="Explosion: 8 Points 43">
            <a:extLst>
              <a:ext uri="{FF2B5EF4-FFF2-40B4-BE49-F238E27FC236}">
                <a16:creationId xmlns:a16="http://schemas.microsoft.com/office/drawing/2014/main" id="{1A8D3AE0-8B00-4AFC-AB44-EA06FBD033E1}"/>
              </a:ext>
            </a:extLst>
          </p:cNvPr>
          <p:cNvSpPr/>
          <p:nvPr/>
        </p:nvSpPr>
        <p:spPr>
          <a:xfrm>
            <a:off x="8897733" y="2853106"/>
            <a:ext cx="1549936" cy="1105207"/>
          </a:xfrm>
          <a:prstGeom prst="irregularSeal1">
            <a:avLst/>
          </a:prstGeom>
          <a:solidFill>
            <a:srgbClr val="E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new repo!</a:t>
            </a:r>
            <a:endParaRPr kumimoji="1" lang="ja-JP" altLang="en-US" b="1" dirty="0"/>
          </a:p>
        </p:txBody>
      </p: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9E793225-01DD-4095-AA4A-376573182985}"/>
              </a:ext>
            </a:extLst>
          </p:cNvPr>
          <p:cNvSpPr/>
          <p:nvPr/>
        </p:nvSpPr>
        <p:spPr>
          <a:xfrm rot="10800000">
            <a:off x="2572967" y="5504682"/>
            <a:ext cx="778214" cy="24004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Rectangle: Folded Corner 49">
            <a:extLst>
              <a:ext uri="{FF2B5EF4-FFF2-40B4-BE49-F238E27FC236}">
                <a16:creationId xmlns:a16="http://schemas.microsoft.com/office/drawing/2014/main" id="{FDA20010-2BF3-4393-A7A4-FC490FBA851E}"/>
              </a:ext>
            </a:extLst>
          </p:cNvPr>
          <p:cNvSpPr/>
          <p:nvPr/>
        </p:nvSpPr>
        <p:spPr>
          <a:xfrm>
            <a:off x="937432" y="5957909"/>
            <a:ext cx="4302534" cy="660277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We don’t want to bother that such functions are the same? similar? not?</a:t>
            </a:r>
            <a:endParaRPr kumimoji="1" lang="ja-JP" altLang="en-US" dirty="0"/>
          </a:p>
        </p:txBody>
      </p:sp>
      <p:sp>
        <p:nvSpPr>
          <p:cNvPr id="52" name="Rectangle: Folded Corner 51">
            <a:extLst>
              <a:ext uri="{FF2B5EF4-FFF2-40B4-BE49-F238E27FC236}">
                <a16:creationId xmlns:a16="http://schemas.microsoft.com/office/drawing/2014/main" id="{4B0C09D4-35D3-416F-A826-97BBA4AA3FAD}"/>
              </a:ext>
            </a:extLst>
          </p:cNvPr>
          <p:cNvSpPr/>
          <p:nvPr/>
        </p:nvSpPr>
        <p:spPr>
          <a:xfrm>
            <a:off x="6145134" y="5967403"/>
            <a:ext cx="4701205" cy="660277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We don’t want to re-create the same functions in newly-generated repository.</a:t>
            </a:r>
            <a:endParaRPr kumimoji="1" lang="ja-JP" altLang="en-US" dirty="0"/>
          </a:p>
        </p:txBody>
      </p:sp>
      <p:sp>
        <p:nvSpPr>
          <p:cNvPr id="54" name="Isosceles Triangle 53">
            <a:extLst>
              <a:ext uri="{FF2B5EF4-FFF2-40B4-BE49-F238E27FC236}">
                <a16:creationId xmlns:a16="http://schemas.microsoft.com/office/drawing/2014/main" id="{759953C8-D26E-4233-B559-437C63E935BF}"/>
              </a:ext>
            </a:extLst>
          </p:cNvPr>
          <p:cNvSpPr/>
          <p:nvPr/>
        </p:nvSpPr>
        <p:spPr>
          <a:xfrm rot="10800000">
            <a:off x="7566826" y="5566803"/>
            <a:ext cx="778214" cy="24004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18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6A61FE-80B7-497E-A07D-D5E98F52E563}"/>
              </a:ext>
            </a:extLst>
          </p:cNvPr>
          <p:cNvSpPr txBox="1"/>
          <p:nvPr/>
        </p:nvSpPr>
        <p:spPr>
          <a:xfrm>
            <a:off x="466928" y="175098"/>
            <a:ext cx="8638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Basic concept:</a:t>
            </a:r>
            <a:r>
              <a:rPr kumimoji="1" lang="en-US" altLang="ja-JP" dirty="0"/>
              <a:t> Need to extract same function from unique repository</a:t>
            </a:r>
          </a:p>
          <a:p>
            <a:r>
              <a:rPr lang="en-US" altLang="ja-JP" dirty="0"/>
              <a:t> Then, we call the common functions after “pip install”.</a:t>
            </a:r>
            <a:endParaRPr kumimoji="1" lang="ja-JP" altLang="en-US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4181B94-E10D-47D1-8C1E-982BCDAC8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137" y="1032488"/>
            <a:ext cx="8729263" cy="31795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8" name="Cylinder 27">
            <a:extLst>
              <a:ext uri="{FF2B5EF4-FFF2-40B4-BE49-F238E27FC236}">
                <a16:creationId xmlns:a16="http://schemas.microsoft.com/office/drawing/2014/main" id="{06551940-C8A6-438C-99D8-58E03E21073F}"/>
              </a:ext>
            </a:extLst>
          </p:cNvPr>
          <p:cNvSpPr/>
          <p:nvPr/>
        </p:nvSpPr>
        <p:spPr>
          <a:xfrm>
            <a:off x="4142227" y="4974985"/>
            <a:ext cx="2744956" cy="1435542"/>
          </a:xfrm>
          <a:prstGeom prst="can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EC3C311C-8F1A-47B0-98DC-288D9C666B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1183" y="5391482"/>
            <a:ext cx="1955298" cy="408169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F06C463A-D6CA-4905-932B-C2CC20C5C5F9}"/>
              </a:ext>
            </a:extLst>
          </p:cNvPr>
          <p:cNvSpPr/>
          <p:nvPr/>
        </p:nvSpPr>
        <p:spPr>
          <a:xfrm>
            <a:off x="4601183" y="5722328"/>
            <a:ext cx="1955298" cy="538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/>
              <a:t>dstoolkit</a:t>
            </a:r>
            <a:r>
              <a:rPr kumimoji="1" lang="en-US" altLang="ja-JP" dirty="0"/>
              <a:t>-xx 1.0.0</a:t>
            </a:r>
            <a:endParaRPr kumimoji="1" lang="ja-JP" altLang="en-US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729A638-1C1B-41E0-8891-06071E3A1658}"/>
              </a:ext>
            </a:extLst>
          </p:cNvPr>
          <p:cNvCxnSpPr>
            <a:cxnSpLocks/>
            <a:stCxn id="28" idx="1"/>
          </p:cNvCxnSpPr>
          <p:nvPr/>
        </p:nvCxnSpPr>
        <p:spPr>
          <a:xfrm flipH="1" flipV="1">
            <a:off x="2986392" y="2461097"/>
            <a:ext cx="2528313" cy="2513888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AAF1DE1-D9B4-4171-8DA5-17FEE8B27C8A}"/>
              </a:ext>
            </a:extLst>
          </p:cNvPr>
          <p:cNvCxnSpPr>
            <a:cxnSpLocks/>
            <a:stCxn id="28" idx="1"/>
          </p:cNvCxnSpPr>
          <p:nvPr/>
        </p:nvCxnSpPr>
        <p:spPr>
          <a:xfrm flipH="1" flipV="1">
            <a:off x="2752619" y="4027251"/>
            <a:ext cx="2762086" cy="947734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1" name="Multiplication Sign 40">
            <a:extLst>
              <a:ext uri="{FF2B5EF4-FFF2-40B4-BE49-F238E27FC236}">
                <a16:creationId xmlns:a16="http://schemas.microsoft.com/office/drawing/2014/main" id="{124AC47E-C0FB-4856-8A66-AABACE2627FC}"/>
              </a:ext>
            </a:extLst>
          </p:cNvPr>
          <p:cNvSpPr/>
          <p:nvPr/>
        </p:nvSpPr>
        <p:spPr>
          <a:xfrm>
            <a:off x="2110903" y="1892707"/>
            <a:ext cx="641715" cy="729575"/>
          </a:xfrm>
          <a:prstGeom prst="mathMultiply">
            <a:avLst>
              <a:gd name="adj1" fmla="val 17456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Multiplication Sign 42">
            <a:extLst>
              <a:ext uri="{FF2B5EF4-FFF2-40B4-BE49-F238E27FC236}">
                <a16:creationId xmlns:a16="http://schemas.microsoft.com/office/drawing/2014/main" id="{118BBD55-054B-45BD-8359-C8C4D3F0E272}"/>
              </a:ext>
            </a:extLst>
          </p:cNvPr>
          <p:cNvSpPr/>
          <p:nvPr/>
        </p:nvSpPr>
        <p:spPr>
          <a:xfrm>
            <a:off x="2062265" y="3411898"/>
            <a:ext cx="641715" cy="729575"/>
          </a:xfrm>
          <a:prstGeom prst="mathMultiply">
            <a:avLst>
              <a:gd name="adj1" fmla="val 17456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Multiplication Sign 44">
            <a:extLst>
              <a:ext uri="{FF2B5EF4-FFF2-40B4-BE49-F238E27FC236}">
                <a16:creationId xmlns:a16="http://schemas.microsoft.com/office/drawing/2014/main" id="{C1ED4289-1691-4BF7-93B9-838DCE9805DA}"/>
              </a:ext>
            </a:extLst>
          </p:cNvPr>
          <p:cNvSpPr/>
          <p:nvPr/>
        </p:nvSpPr>
        <p:spPr>
          <a:xfrm>
            <a:off x="8022077" y="3268493"/>
            <a:ext cx="641715" cy="729575"/>
          </a:xfrm>
          <a:prstGeom prst="mathMultiply">
            <a:avLst>
              <a:gd name="adj1" fmla="val 17456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69C30C5-0FFF-4FD6-8304-DC802252B09A}"/>
              </a:ext>
            </a:extLst>
          </p:cNvPr>
          <p:cNvCxnSpPr>
            <a:cxnSpLocks/>
            <a:stCxn id="28" idx="1"/>
          </p:cNvCxnSpPr>
          <p:nvPr/>
        </p:nvCxnSpPr>
        <p:spPr>
          <a:xfrm flipV="1">
            <a:off x="5514705" y="3633281"/>
            <a:ext cx="2306334" cy="1341704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1" name="Rectangle: Folded Corner 50">
            <a:extLst>
              <a:ext uri="{FF2B5EF4-FFF2-40B4-BE49-F238E27FC236}">
                <a16:creationId xmlns:a16="http://schemas.microsoft.com/office/drawing/2014/main" id="{ED1AA422-5C2C-4454-B1C2-3F64BD952AD3}"/>
              </a:ext>
            </a:extLst>
          </p:cNvPr>
          <p:cNvSpPr/>
          <p:nvPr/>
        </p:nvSpPr>
        <p:spPr>
          <a:xfrm>
            <a:off x="3934279" y="4363973"/>
            <a:ext cx="2834112" cy="443548"/>
          </a:xfrm>
          <a:prstGeom prst="foldedCorne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pip install </a:t>
            </a:r>
            <a:r>
              <a:rPr kumimoji="1" lang="en-US" altLang="ja-JP" dirty="0" err="1"/>
              <a:t>dstoolkit</a:t>
            </a:r>
            <a:r>
              <a:rPr kumimoji="1" lang="en-US" altLang="ja-JP" dirty="0"/>
              <a:t>-xx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897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ylinder 4">
            <a:extLst>
              <a:ext uri="{FF2B5EF4-FFF2-40B4-BE49-F238E27FC236}">
                <a16:creationId xmlns:a16="http://schemas.microsoft.com/office/drawing/2014/main" id="{C6720698-1832-4F0E-BB31-A9AB8E775BED}"/>
              </a:ext>
            </a:extLst>
          </p:cNvPr>
          <p:cNvSpPr/>
          <p:nvPr/>
        </p:nvSpPr>
        <p:spPr>
          <a:xfrm>
            <a:off x="1303748" y="1395373"/>
            <a:ext cx="2119182" cy="1575749"/>
          </a:xfrm>
          <a:prstGeom prst="ca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Flowchart: Document 6">
            <a:extLst>
              <a:ext uri="{FF2B5EF4-FFF2-40B4-BE49-F238E27FC236}">
                <a16:creationId xmlns:a16="http://schemas.microsoft.com/office/drawing/2014/main" id="{94A6D31B-9872-4E26-B523-C7FD130C657A}"/>
              </a:ext>
            </a:extLst>
          </p:cNvPr>
          <p:cNvSpPr/>
          <p:nvPr/>
        </p:nvSpPr>
        <p:spPr>
          <a:xfrm>
            <a:off x="1616240" y="1837916"/>
            <a:ext cx="1322961" cy="690664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400" dirty="0"/>
          </a:p>
        </p:txBody>
      </p:sp>
      <p:sp>
        <p:nvSpPr>
          <p:cNvPr id="9" name="Rectangle: Folded Corner 8">
            <a:extLst>
              <a:ext uri="{FF2B5EF4-FFF2-40B4-BE49-F238E27FC236}">
                <a16:creationId xmlns:a16="http://schemas.microsoft.com/office/drawing/2014/main" id="{7F439141-1CD7-440A-943D-670F18B21C14}"/>
              </a:ext>
            </a:extLst>
          </p:cNvPr>
          <p:cNvSpPr/>
          <p:nvPr/>
        </p:nvSpPr>
        <p:spPr>
          <a:xfrm>
            <a:off x="906120" y="1009817"/>
            <a:ext cx="2033081" cy="314397"/>
          </a:xfrm>
          <a:prstGeom prst="foldedCorne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ja-JP" sz="1100" dirty="0" err="1"/>
              <a:t>dstoolkit</a:t>
            </a:r>
            <a:r>
              <a:rPr lang="en-US" altLang="ja-JP" sz="1100" dirty="0"/>
              <a:t>-</a:t>
            </a:r>
            <a:r>
              <a:rPr lang="en-US" altLang="ja-JP" sz="1100" dirty="0" err="1"/>
              <a:t>mlops</a:t>
            </a:r>
            <a:r>
              <a:rPr lang="en-US" altLang="ja-JP" sz="1100" dirty="0"/>
              <a:t>-base</a:t>
            </a:r>
            <a:endParaRPr kumimoji="1" lang="ja-JP" altLang="en-US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DB6F94-F2CF-474C-8649-6BC093A47485}"/>
              </a:ext>
            </a:extLst>
          </p:cNvPr>
          <p:cNvSpPr txBox="1"/>
          <p:nvPr/>
        </p:nvSpPr>
        <p:spPr>
          <a:xfrm>
            <a:off x="291829" y="194553"/>
            <a:ext cx="937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Solution 1</a:t>
            </a:r>
            <a:r>
              <a:rPr kumimoji="1" lang="en-US" altLang="ja-JP" dirty="0"/>
              <a:t>: Register </a:t>
            </a:r>
            <a:r>
              <a:rPr kumimoji="1" lang="en-US" altLang="ja-JP" dirty="0" err="1"/>
              <a:t>PyPI</a:t>
            </a:r>
            <a:r>
              <a:rPr kumimoji="1" lang="en-US" altLang="ja-JP" dirty="0"/>
              <a:t> for </a:t>
            </a:r>
            <a:r>
              <a:rPr kumimoji="1" lang="en-US" altLang="ja-JP" dirty="0">
                <a:solidFill>
                  <a:srgbClr val="C00000"/>
                </a:solidFill>
              </a:rPr>
              <a:t>existing repository </a:t>
            </a:r>
            <a:r>
              <a:rPr kumimoji="1" lang="en-US" altLang="ja-JP" dirty="0"/>
              <a:t>&amp; consume it from other repositories</a:t>
            </a:r>
          </a:p>
        </p:txBody>
      </p:sp>
      <p:sp>
        <p:nvSpPr>
          <p:cNvPr id="12" name="Cylinder 11">
            <a:extLst>
              <a:ext uri="{FF2B5EF4-FFF2-40B4-BE49-F238E27FC236}">
                <a16:creationId xmlns:a16="http://schemas.microsoft.com/office/drawing/2014/main" id="{280A46EC-B482-4E9E-BB1B-C8A4A24022F0}"/>
              </a:ext>
            </a:extLst>
          </p:cNvPr>
          <p:cNvSpPr/>
          <p:nvPr/>
        </p:nvSpPr>
        <p:spPr>
          <a:xfrm>
            <a:off x="6561789" y="4858763"/>
            <a:ext cx="2744956" cy="1435542"/>
          </a:xfrm>
          <a:prstGeom prst="ca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BB99094-04F3-429D-916B-40F03354B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3065" y="4317651"/>
            <a:ext cx="749339" cy="6255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Flowchart: Document 15">
            <a:extLst>
              <a:ext uri="{FF2B5EF4-FFF2-40B4-BE49-F238E27FC236}">
                <a16:creationId xmlns:a16="http://schemas.microsoft.com/office/drawing/2014/main" id="{05AC2076-7803-46D7-96A8-33850975515D}"/>
              </a:ext>
            </a:extLst>
          </p:cNvPr>
          <p:cNvSpPr/>
          <p:nvPr/>
        </p:nvSpPr>
        <p:spPr>
          <a:xfrm>
            <a:off x="1768640" y="1990316"/>
            <a:ext cx="1322961" cy="690664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400" dirty="0"/>
          </a:p>
        </p:txBody>
      </p:sp>
      <p:sp>
        <p:nvSpPr>
          <p:cNvPr id="18" name="Flowchart: Document 17">
            <a:extLst>
              <a:ext uri="{FF2B5EF4-FFF2-40B4-BE49-F238E27FC236}">
                <a16:creationId xmlns:a16="http://schemas.microsoft.com/office/drawing/2014/main" id="{199EB69D-8095-4F9F-B5A9-C381739A0144}"/>
              </a:ext>
            </a:extLst>
          </p:cNvPr>
          <p:cNvSpPr/>
          <p:nvPr/>
        </p:nvSpPr>
        <p:spPr>
          <a:xfrm>
            <a:off x="1921040" y="2142716"/>
            <a:ext cx="1322961" cy="690664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u="sng" dirty="0"/>
              <a:t>utils.py</a:t>
            </a:r>
          </a:p>
          <a:p>
            <a:pPr algn="ctr"/>
            <a:r>
              <a:rPr lang="en-US" altLang="ja-JP" sz="1400" dirty="0"/>
              <a:t>def func1()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BDCB5E1-F2A2-4734-B3E3-2A50820C3B66}"/>
              </a:ext>
            </a:extLst>
          </p:cNvPr>
          <p:cNvCxnSpPr>
            <a:cxnSpLocks/>
            <a:stCxn id="5" idx="3"/>
            <a:endCxn id="12" idx="2"/>
          </p:cNvCxnSpPr>
          <p:nvPr/>
        </p:nvCxnSpPr>
        <p:spPr>
          <a:xfrm>
            <a:off x="2363339" y="2971122"/>
            <a:ext cx="4198450" cy="2605412"/>
          </a:xfrm>
          <a:prstGeom prst="straightConnector1">
            <a:avLst/>
          </a:prstGeom>
          <a:ln w="19050">
            <a:solidFill>
              <a:srgbClr val="7030A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ylinder 26">
            <a:extLst>
              <a:ext uri="{FF2B5EF4-FFF2-40B4-BE49-F238E27FC236}">
                <a16:creationId xmlns:a16="http://schemas.microsoft.com/office/drawing/2014/main" id="{8D38B7D3-29A9-4DC3-9539-2554AC5F1F63}"/>
              </a:ext>
            </a:extLst>
          </p:cNvPr>
          <p:cNvSpPr/>
          <p:nvPr/>
        </p:nvSpPr>
        <p:spPr>
          <a:xfrm>
            <a:off x="7934267" y="1578701"/>
            <a:ext cx="2119182" cy="1575749"/>
          </a:xfrm>
          <a:prstGeom prst="ca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77F12141-E7ED-47CA-99A1-93E86851B2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745" y="5275260"/>
            <a:ext cx="1955298" cy="408169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A0C18688-7816-49FA-98DD-F4FA2A9A226D}"/>
              </a:ext>
            </a:extLst>
          </p:cNvPr>
          <p:cNvSpPr/>
          <p:nvPr/>
        </p:nvSpPr>
        <p:spPr>
          <a:xfrm>
            <a:off x="7020745" y="5606106"/>
            <a:ext cx="1955298" cy="538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/>
              <a:t>dstoolkit</a:t>
            </a:r>
            <a:r>
              <a:rPr kumimoji="1" lang="en-US" altLang="ja-JP" dirty="0"/>
              <a:t>-</a:t>
            </a:r>
            <a:r>
              <a:rPr kumimoji="1" lang="en-US" altLang="ja-JP" dirty="0" err="1"/>
              <a:t>mlops</a:t>
            </a:r>
            <a:r>
              <a:rPr kumimoji="1" lang="en-US" altLang="ja-JP" dirty="0"/>
              <a:t>-base 1.0.0</a:t>
            </a:r>
            <a:endParaRPr kumimoji="1" lang="ja-JP" altLang="en-US" dirty="0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30CF502-4E06-415D-84A3-4631410DD94F}"/>
              </a:ext>
            </a:extLst>
          </p:cNvPr>
          <p:cNvCxnSpPr>
            <a:cxnSpLocks/>
            <a:stCxn id="12" idx="1"/>
            <a:endCxn id="27" idx="3"/>
          </p:cNvCxnSpPr>
          <p:nvPr/>
        </p:nvCxnSpPr>
        <p:spPr>
          <a:xfrm flipV="1">
            <a:off x="7934267" y="3154450"/>
            <a:ext cx="1059591" cy="1704313"/>
          </a:xfrm>
          <a:prstGeom prst="straightConnector1">
            <a:avLst/>
          </a:prstGeom>
          <a:ln w="19050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: Folded Corner 41">
            <a:extLst>
              <a:ext uri="{FF2B5EF4-FFF2-40B4-BE49-F238E27FC236}">
                <a16:creationId xmlns:a16="http://schemas.microsoft.com/office/drawing/2014/main" id="{4FCE3836-CFF6-4927-AE92-EBE36D79932C}"/>
              </a:ext>
            </a:extLst>
          </p:cNvPr>
          <p:cNvSpPr/>
          <p:nvPr/>
        </p:nvSpPr>
        <p:spPr>
          <a:xfrm>
            <a:off x="5815093" y="3713823"/>
            <a:ext cx="3612573" cy="443548"/>
          </a:xfrm>
          <a:prstGeom prst="foldedCorner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pip install </a:t>
            </a:r>
            <a:r>
              <a:rPr kumimoji="1" lang="en-US" altLang="ja-JP" dirty="0" err="1"/>
              <a:t>dstoolkit</a:t>
            </a:r>
            <a:r>
              <a:rPr kumimoji="1" lang="en-US" altLang="ja-JP" dirty="0"/>
              <a:t>-</a:t>
            </a:r>
            <a:r>
              <a:rPr kumimoji="1" lang="en-US" altLang="ja-JP" dirty="0" err="1"/>
              <a:t>mlops</a:t>
            </a:r>
            <a:r>
              <a:rPr kumimoji="1" lang="en-US" altLang="ja-JP" dirty="0"/>
              <a:t>-base</a:t>
            </a:r>
            <a:endParaRPr kumimoji="1" lang="ja-JP" altLang="en-US" dirty="0"/>
          </a:p>
        </p:txBody>
      </p:sp>
      <p:sp>
        <p:nvSpPr>
          <p:cNvPr id="44" name="Rectangle: Folded Corner 43">
            <a:extLst>
              <a:ext uri="{FF2B5EF4-FFF2-40B4-BE49-F238E27FC236}">
                <a16:creationId xmlns:a16="http://schemas.microsoft.com/office/drawing/2014/main" id="{3A733689-8209-4502-9F70-CEFD97BEFD11}"/>
              </a:ext>
            </a:extLst>
          </p:cNvPr>
          <p:cNvSpPr/>
          <p:nvPr/>
        </p:nvSpPr>
        <p:spPr>
          <a:xfrm>
            <a:off x="7536639" y="1136159"/>
            <a:ext cx="2033081" cy="425943"/>
          </a:xfrm>
          <a:prstGeom prst="foldedCorne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ja-JP" sz="1100" dirty="0" err="1"/>
              <a:t>dstoolkit</a:t>
            </a:r>
            <a:r>
              <a:rPr lang="en-US" altLang="ja-JP" sz="1100" dirty="0"/>
              <a:t>-classification-solution-accelerator</a:t>
            </a:r>
            <a:endParaRPr kumimoji="1" lang="ja-JP" altLang="en-US" sz="1100" dirty="0"/>
          </a:p>
        </p:txBody>
      </p:sp>
      <p:sp>
        <p:nvSpPr>
          <p:cNvPr id="46" name="Rectangle: Folded Corner 45">
            <a:extLst>
              <a:ext uri="{FF2B5EF4-FFF2-40B4-BE49-F238E27FC236}">
                <a16:creationId xmlns:a16="http://schemas.microsoft.com/office/drawing/2014/main" id="{80AAC515-62AD-404D-A9F0-99F700A886E8}"/>
              </a:ext>
            </a:extLst>
          </p:cNvPr>
          <p:cNvSpPr/>
          <p:nvPr/>
        </p:nvSpPr>
        <p:spPr>
          <a:xfrm>
            <a:off x="2082725" y="3666524"/>
            <a:ext cx="3003962" cy="443548"/>
          </a:xfrm>
          <a:prstGeom prst="foldedCorner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register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dstoolkit</a:t>
            </a:r>
            <a:r>
              <a:rPr kumimoji="1" lang="en-US" altLang="ja-JP" dirty="0"/>
              <a:t>-ml-base</a:t>
            </a:r>
            <a:endParaRPr kumimoji="1" lang="ja-JP" altLang="en-US" dirty="0"/>
          </a:p>
        </p:txBody>
      </p:sp>
      <p:graphicFrame>
        <p:nvGraphicFramePr>
          <p:cNvPr id="47" name="Table 47">
            <a:extLst>
              <a:ext uri="{FF2B5EF4-FFF2-40B4-BE49-F238E27FC236}">
                <a16:creationId xmlns:a16="http://schemas.microsoft.com/office/drawing/2014/main" id="{CA052577-54F3-4315-B050-109D911AE0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950517"/>
              </p:ext>
            </p:extLst>
          </p:nvPr>
        </p:nvGraphicFramePr>
        <p:xfrm>
          <a:off x="238135" y="4801154"/>
          <a:ext cx="5071112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848">
                  <a:extLst>
                    <a:ext uri="{9D8B030D-6E8A-4147-A177-3AD203B41FA5}">
                      <a16:colId xmlns:a16="http://schemas.microsoft.com/office/drawing/2014/main" val="2383079244"/>
                    </a:ext>
                  </a:extLst>
                </a:gridCol>
                <a:gridCol w="4348264">
                  <a:extLst>
                    <a:ext uri="{9D8B030D-6E8A-4147-A177-3AD203B41FA5}">
                      <a16:colId xmlns:a16="http://schemas.microsoft.com/office/drawing/2014/main" val="814419100"/>
                    </a:ext>
                  </a:extLst>
                </a:gridCol>
              </a:tblGrid>
              <a:tr h="36150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description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876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Pros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 No need to create another repository.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969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Cons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kumimoji="1" lang="en-US" altLang="ja-JP" dirty="0"/>
                        <a:t>Need to prepare setup.py, </a:t>
                      </a:r>
                      <a:r>
                        <a:rPr kumimoji="1" lang="en-US" altLang="ja-JP" dirty="0" err="1"/>
                        <a:t>etc</a:t>
                      </a:r>
                      <a:r>
                        <a:rPr kumimoji="1" lang="en-US" altLang="ja-JP" dirty="0"/>
                        <a:t> to register into </a:t>
                      </a:r>
                      <a:r>
                        <a:rPr kumimoji="1" lang="en-US" altLang="ja-JP" dirty="0" err="1"/>
                        <a:t>PyPI</a:t>
                      </a:r>
                      <a:r>
                        <a:rPr kumimoji="1" lang="en-US" altLang="ja-JP" dirty="0"/>
                        <a:t>, which induce that the maintenance of the repository can be complicated.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2127"/>
                  </a:ext>
                </a:extLst>
              </a:tr>
            </a:tbl>
          </a:graphicData>
        </a:graphic>
      </p:graphicFrame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5AA88E2-9E55-47E9-A8CB-47B4A4CA5868}"/>
              </a:ext>
            </a:extLst>
          </p:cNvPr>
          <p:cNvCxnSpPr>
            <a:cxnSpLocks/>
            <a:stCxn id="12" idx="1"/>
            <a:endCxn id="5" idx="4"/>
          </p:cNvCxnSpPr>
          <p:nvPr/>
        </p:nvCxnSpPr>
        <p:spPr>
          <a:xfrm flipH="1" flipV="1">
            <a:off x="3422930" y="2183248"/>
            <a:ext cx="4511337" cy="2675515"/>
          </a:xfrm>
          <a:prstGeom prst="straightConnector1">
            <a:avLst/>
          </a:prstGeom>
          <a:ln w="19050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18BEDD33-7EB8-450A-8674-0570DE1C5587}"/>
              </a:ext>
            </a:extLst>
          </p:cNvPr>
          <p:cNvSpPr txBox="1"/>
          <p:nvPr/>
        </p:nvSpPr>
        <p:spPr>
          <a:xfrm>
            <a:off x="3556493" y="1185031"/>
            <a:ext cx="27674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i="1" dirty="0">
                <a:solidFill>
                  <a:schemeClr val="tx2"/>
                </a:solidFill>
              </a:rPr>
              <a:t>This example shows the case when “</a:t>
            </a:r>
            <a:r>
              <a:rPr lang="en-US" altLang="ja-JP" sz="1600" i="1" dirty="0" err="1">
                <a:solidFill>
                  <a:schemeClr val="tx2"/>
                </a:solidFill>
              </a:rPr>
              <a:t>dstoolkit</a:t>
            </a:r>
            <a:r>
              <a:rPr lang="en-US" altLang="ja-JP" sz="1600" i="1" dirty="0">
                <a:solidFill>
                  <a:schemeClr val="tx2"/>
                </a:solidFill>
              </a:rPr>
              <a:t>-ml-base” repository provides the common functions</a:t>
            </a:r>
            <a:endParaRPr kumimoji="1" lang="ja-JP" altLang="en-US" sz="16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582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ylinder 4">
            <a:extLst>
              <a:ext uri="{FF2B5EF4-FFF2-40B4-BE49-F238E27FC236}">
                <a16:creationId xmlns:a16="http://schemas.microsoft.com/office/drawing/2014/main" id="{C6720698-1832-4F0E-BB31-A9AB8E775BED}"/>
              </a:ext>
            </a:extLst>
          </p:cNvPr>
          <p:cNvSpPr/>
          <p:nvPr/>
        </p:nvSpPr>
        <p:spPr>
          <a:xfrm>
            <a:off x="574171" y="4975151"/>
            <a:ext cx="2119182" cy="1575749"/>
          </a:xfrm>
          <a:prstGeom prst="ca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Flowchart: Document 6">
            <a:extLst>
              <a:ext uri="{FF2B5EF4-FFF2-40B4-BE49-F238E27FC236}">
                <a16:creationId xmlns:a16="http://schemas.microsoft.com/office/drawing/2014/main" id="{94A6D31B-9872-4E26-B523-C7FD130C657A}"/>
              </a:ext>
            </a:extLst>
          </p:cNvPr>
          <p:cNvSpPr/>
          <p:nvPr/>
        </p:nvSpPr>
        <p:spPr>
          <a:xfrm>
            <a:off x="886663" y="5417694"/>
            <a:ext cx="1322961" cy="690664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400" dirty="0"/>
          </a:p>
        </p:txBody>
      </p:sp>
      <p:sp>
        <p:nvSpPr>
          <p:cNvPr id="9" name="Rectangle: Folded Corner 8">
            <a:extLst>
              <a:ext uri="{FF2B5EF4-FFF2-40B4-BE49-F238E27FC236}">
                <a16:creationId xmlns:a16="http://schemas.microsoft.com/office/drawing/2014/main" id="{7F439141-1CD7-440A-943D-670F18B21C14}"/>
              </a:ext>
            </a:extLst>
          </p:cNvPr>
          <p:cNvSpPr/>
          <p:nvPr/>
        </p:nvSpPr>
        <p:spPr>
          <a:xfrm>
            <a:off x="176543" y="4589595"/>
            <a:ext cx="2033081" cy="314397"/>
          </a:xfrm>
          <a:prstGeom prst="foldedCorne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ja-JP" sz="1100" dirty="0" err="1"/>
              <a:t>dstoolkit</a:t>
            </a:r>
            <a:r>
              <a:rPr lang="en-US" altLang="ja-JP" sz="1100" dirty="0"/>
              <a:t>-</a:t>
            </a:r>
            <a:r>
              <a:rPr lang="en-US" altLang="ja-JP" sz="1100" dirty="0" err="1"/>
              <a:t>mlops</a:t>
            </a:r>
            <a:r>
              <a:rPr lang="en-US" altLang="ja-JP" sz="1100" dirty="0"/>
              <a:t>-common</a:t>
            </a:r>
            <a:endParaRPr kumimoji="1" lang="ja-JP" altLang="en-US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DB6F94-F2CF-474C-8649-6BC093A47485}"/>
              </a:ext>
            </a:extLst>
          </p:cNvPr>
          <p:cNvSpPr txBox="1"/>
          <p:nvPr/>
        </p:nvSpPr>
        <p:spPr>
          <a:xfrm>
            <a:off x="291829" y="194553"/>
            <a:ext cx="9465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Solution 2</a:t>
            </a:r>
            <a:r>
              <a:rPr kumimoji="1" lang="en-US" altLang="ja-JP" dirty="0"/>
              <a:t>: Register </a:t>
            </a:r>
            <a:r>
              <a:rPr kumimoji="1" lang="en-US" altLang="ja-JP" dirty="0" err="1"/>
              <a:t>PyPI</a:t>
            </a:r>
            <a:r>
              <a:rPr kumimoji="1" lang="en-US" altLang="ja-JP" dirty="0"/>
              <a:t> for </a:t>
            </a:r>
            <a:r>
              <a:rPr kumimoji="1" lang="en-US" altLang="ja-JP" dirty="0">
                <a:solidFill>
                  <a:srgbClr val="C00000"/>
                </a:solidFill>
              </a:rPr>
              <a:t>new separate repository </a:t>
            </a:r>
            <a:r>
              <a:rPr kumimoji="1" lang="en-US" altLang="ja-JP" dirty="0"/>
              <a:t>like “</a:t>
            </a:r>
            <a:r>
              <a:rPr kumimoji="1" lang="en-US" altLang="ja-JP" dirty="0" err="1"/>
              <a:t>dstoolkit</a:t>
            </a:r>
            <a:r>
              <a:rPr kumimoji="1" lang="en-US" altLang="ja-JP" dirty="0"/>
              <a:t>-common”</a:t>
            </a:r>
          </a:p>
        </p:txBody>
      </p:sp>
      <p:sp>
        <p:nvSpPr>
          <p:cNvPr id="12" name="Cylinder 11">
            <a:extLst>
              <a:ext uri="{FF2B5EF4-FFF2-40B4-BE49-F238E27FC236}">
                <a16:creationId xmlns:a16="http://schemas.microsoft.com/office/drawing/2014/main" id="{280A46EC-B482-4E9E-BB1B-C8A4A24022F0}"/>
              </a:ext>
            </a:extLst>
          </p:cNvPr>
          <p:cNvSpPr/>
          <p:nvPr/>
        </p:nvSpPr>
        <p:spPr>
          <a:xfrm>
            <a:off x="3983342" y="5004723"/>
            <a:ext cx="2744956" cy="1435542"/>
          </a:xfrm>
          <a:prstGeom prst="ca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BB99094-04F3-429D-916B-40F03354B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8672" y="4650679"/>
            <a:ext cx="749339" cy="6255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Flowchart: Document 15">
            <a:extLst>
              <a:ext uri="{FF2B5EF4-FFF2-40B4-BE49-F238E27FC236}">
                <a16:creationId xmlns:a16="http://schemas.microsoft.com/office/drawing/2014/main" id="{05AC2076-7803-46D7-96A8-33850975515D}"/>
              </a:ext>
            </a:extLst>
          </p:cNvPr>
          <p:cNvSpPr/>
          <p:nvPr/>
        </p:nvSpPr>
        <p:spPr>
          <a:xfrm>
            <a:off x="1039063" y="5570094"/>
            <a:ext cx="1322961" cy="690664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sz="1400" dirty="0"/>
          </a:p>
        </p:txBody>
      </p:sp>
      <p:sp>
        <p:nvSpPr>
          <p:cNvPr id="18" name="Flowchart: Document 17">
            <a:extLst>
              <a:ext uri="{FF2B5EF4-FFF2-40B4-BE49-F238E27FC236}">
                <a16:creationId xmlns:a16="http://schemas.microsoft.com/office/drawing/2014/main" id="{199EB69D-8095-4F9F-B5A9-C381739A0144}"/>
              </a:ext>
            </a:extLst>
          </p:cNvPr>
          <p:cNvSpPr/>
          <p:nvPr/>
        </p:nvSpPr>
        <p:spPr>
          <a:xfrm>
            <a:off x="1191463" y="5722494"/>
            <a:ext cx="1322961" cy="690664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u="sng" dirty="0"/>
              <a:t>utils.py</a:t>
            </a:r>
          </a:p>
          <a:p>
            <a:pPr algn="ctr"/>
            <a:r>
              <a:rPr lang="en-US" altLang="ja-JP" sz="1400" dirty="0"/>
              <a:t>def func1()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BDCB5E1-F2A2-4734-B3E3-2A50820C3B66}"/>
              </a:ext>
            </a:extLst>
          </p:cNvPr>
          <p:cNvCxnSpPr>
            <a:cxnSpLocks/>
            <a:stCxn id="5" idx="4"/>
            <a:endCxn id="12" idx="2"/>
          </p:cNvCxnSpPr>
          <p:nvPr/>
        </p:nvCxnSpPr>
        <p:spPr>
          <a:xfrm flipV="1">
            <a:off x="2693353" y="5722494"/>
            <a:ext cx="1289989" cy="40532"/>
          </a:xfrm>
          <a:prstGeom prst="straightConnector1">
            <a:avLst/>
          </a:prstGeom>
          <a:ln w="19050">
            <a:solidFill>
              <a:srgbClr val="7030A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ylinder 26">
            <a:extLst>
              <a:ext uri="{FF2B5EF4-FFF2-40B4-BE49-F238E27FC236}">
                <a16:creationId xmlns:a16="http://schemas.microsoft.com/office/drawing/2014/main" id="{8D38B7D3-29A9-4DC3-9539-2554AC5F1F63}"/>
              </a:ext>
            </a:extLst>
          </p:cNvPr>
          <p:cNvSpPr/>
          <p:nvPr/>
        </p:nvSpPr>
        <p:spPr>
          <a:xfrm>
            <a:off x="8697251" y="1324214"/>
            <a:ext cx="2119182" cy="1575749"/>
          </a:xfrm>
          <a:prstGeom prst="ca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77F12141-E7ED-47CA-99A1-93E86851B2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8702" y="5429720"/>
            <a:ext cx="1955298" cy="408169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A0C18688-7816-49FA-98DD-F4FA2A9A226D}"/>
              </a:ext>
            </a:extLst>
          </p:cNvPr>
          <p:cNvSpPr/>
          <p:nvPr/>
        </p:nvSpPr>
        <p:spPr>
          <a:xfrm>
            <a:off x="4398702" y="5760566"/>
            <a:ext cx="1955298" cy="538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/>
              <a:t>dstoolkit</a:t>
            </a:r>
            <a:r>
              <a:rPr kumimoji="1" lang="en-US" altLang="ja-JP" dirty="0"/>
              <a:t>-common 1.0.0</a:t>
            </a:r>
            <a:endParaRPr kumimoji="1" lang="ja-JP" altLang="en-US" dirty="0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30CF502-4E06-415D-84A3-4631410DD94F}"/>
              </a:ext>
            </a:extLst>
          </p:cNvPr>
          <p:cNvCxnSpPr>
            <a:cxnSpLocks/>
            <a:stCxn id="12" idx="1"/>
            <a:endCxn id="27" idx="2"/>
          </p:cNvCxnSpPr>
          <p:nvPr/>
        </p:nvCxnSpPr>
        <p:spPr>
          <a:xfrm flipV="1">
            <a:off x="5355820" y="2112089"/>
            <a:ext cx="3341431" cy="2892634"/>
          </a:xfrm>
          <a:prstGeom prst="straightConnector1">
            <a:avLst/>
          </a:prstGeom>
          <a:ln w="19050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: Folded Corner 41">
            <a:extLst>
              <a:ext uri="{FF2B5EF4-FFF2-40B4-BE49-F238E27FC236}">
                <a16:creationId xmlns:a16="http://schemas.microsoft.com/office/drawing/2014/main" id="{4FCE3836-CFF6-4927-AE92-EBE36D79932C}"/>
              </a:ext>
            </a:extLst>
          </p:cNvPr>
          <p:cNvSpPr/>
          <p:nvPr/>
        </p:nvSpPr>
        <p:spPr>
          <a:xfrm>
            <a:off x="5605371" y="3756701"/>
            <a:ext cx="3281130" cy="443548"/>
          </a:xfrm>
          <a:prstGeom prst="foldedCorner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pip install </a:t>
            </a:r>
            <a:r>
              <a:rPr kumimoji="1" lang="en-US" altLang="ja-JP" dirty="0" err="1"/>
              <a:t>dstoolkit</a:t>
            </a:r>
            <a:r>
              <a:rPr kumimoji="1" lang="en-US" altLang="ja-JP" dirty="0"/>
              <a:t>-common</a:t>
            </a:r>
            <a:endParaRPr kumimoji="1" lang="ja-JP" altLang="en-US" dirty="0"/>
          </a:p>
        </p:txBody>
      </p:sp>
      <p:sp>
        <p:nvSpPr>
          <p:cNvPr id="44" name="Rectangle: Folded Corner 43">
            <a:extLst>
              <a:ext uri="{FF2B5EF4-FFF2-40B4-BE49-F238E27FC236}">
                <a16:creationId xmlns:a16="http://schemas.microsoft.com/office/drawing/2014/main" id="{3A733689-8209-4502-9F70-CEFD97BEFD11}"/>
              </a:ext>
            </a:extLst>
          </p:cNvPr>
          <p:cNvSpPr/>
          <p:nvPr/>
        </p:nvSpPr>
        <p:spPr>
          <a:xfrm>
            <a:off x="8299623" y="881672"/>
            <a:ext cx="2033081" cy="425943"/>
          </a:xfrm>
          <a:prstGeom prst="foldedCorne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ja-JP" sz="1100" dirty="0" err="1"/>
              <a:t>dstoolkit</a:t>
            </a:r>
            <a:r>
              <a:rPr lang="en-US" altLang="ja-JP" sz="1100" dirty="0"/>
              <a:t>-classification-solution-accelerator</a:t>
            </a:r>
            <a:endParaRPr kumimoji="1" lang="ja-JP" altLang="en-US" sz="1100" dirty="0"/>
          </a:p>
        </p:txBody>
      </p:sp>
      <p:sp>
        <p:nvSpPr>
          <p:cNvPr id="46" name="Rectangle: Folded Corner 45">
            <a:extLst>
              <a:ext uri="{FF2B5EF4-FFF2-40B4-BE49-F238E27FC236}">
                <a16:creationId xmlns:a16="http://schemas.microsoft.com/office/drawing/2014/main" id="{80AAC515-62AD-404D-A9F0-99F700A886E8}"/>
              </a:ext>
            </a:extLst>
          </p:cNvPr>
          <p:cNvSpPr/>
          <p:nvPr/>
        </p:nvSpPr>
        <p:spPr>
          <a:xfrm>
            <a:off x="1614476" y="6294691"/>
            <a:ext cx="3034480" cy="443548"/>
          </a:xfrm>
          <a:prstGeom prst="foldedCorner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register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dstoolkit</a:t>
            </a:r>
            <a:r>
              <a:rPr kumimoji="1" lang="en-US" altLang="ja-JP" dirty="0"/>
              <a:t>-common</a:t>
            </a:r>
            <a:endParaRPr kumimoji="1" lang="ja-JP" altLang="en-US" dirty="0"/>
          </a:p>
        </p:txBody>
      </p:sp>
      <p:graphicFrame>
        <p:nvGraphicFramePr>
          <p:cNvPr id="2" name="Table 47">
            <a:extLst>
              <a:ext uri="{FF2B5EF4-FFF2-40B4-BE49-F238E27FC236}">
                <a16:creationId xmlns:a16="http://schemas.microsoft.com/office/drawing/2014/main" id="{A9875045-1FBE-49C6-BEE4-AB5572F780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374851"/>
              </p:ext>
            </p:extLst>
          </p:nvPr>
        </p:nvGraphicFramePr>
        <p:xfrm>
          <a:off x="176543" y="1772293"/>
          <a:ext cx="57185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835">
                  <a:extLst>
                    <a:ext uri="{9D8B030D-6E8A-4147-A177-3AD203B41FA5}">
                      <a16:colId xmlns:a16="http://schemas.microsoft.com/office/drawing/2014/main" val="2383079244"/>
                    </a:ext>
                  </a:extLst>
                </a:gridCol>
                <a:gridCol w="4809665">
                  <a:extLst>
                    <a:ext uri="{9D8B030D-6E8A-4147-A177-3AD203B41FA5}">
                      <a16:colId xmlns:a16="http://schemas.microsoft.com/office/drawing/2014/main" val="8144191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description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876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Pros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 Simple repository structure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969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Cons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kumimoji="1" lang="en-US" altLang="ja-JP" dirty="0"/>
                        <a:t>Need to create new repository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kumimoji="1" lang="en-US" altLang="ja-JP" dirty="0"/>
                        <a:t>Who maintain it?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2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422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A14D83D571C049A0B4D10E8ABA8FFE" ma:contentTypeVersion="8" ma:contentTypeDescription="Create a new document." ma:contentTypeScope="" ma:versionID="60bcf0f9eb7d11b4aae49277546ff5cf">
  <xsd:schema xmlns:xsd="http://www.w3.org/2001/XMLSchema" xmlns:xs="http://www.w3.org/2001/XMLSchema" xmlns:p="http://schemas.microsoft.com/office/2006/metadata/properties" xmlns:ns2="b822fabb-adc0-47dd-8fcf-bb9fcd7f3d87" xmlns:ns3="8826eb81-b8fb-4cf3-9d66-012945049228" targetNamespace="http://schemas.microsoft.com/office/2006/metadata/properties" ma:root="true" ma:fieldsID="cbc4d9f406adfc1139f5715d4f1425b4" ns2:_="" ns3:_="">
    <xsd:import namespace="b822fabb-adc0-47dd-8fcf-bb9fcd7f3d87"/>
    <xsd:import namespace="8826eb81-b8fb-4cf3-9d66-0129450492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2fabb-adc0-47dd-8fcf-bb9fcd7f3d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26eb81-b8fb-4cf3-9d66-01294504922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D68C92-5AA0-4D35-9323-EF774D28BB59}">
  <ds:schemaRefs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elements/1.1/"/>
    <ds:schemaRef ds:uri="http://purl.org/dc/terms/"/>
    <ds:schemaRef ds:uri="8826eb81-b8fb-4cf3-9d66-012945049228"/>
    <ds:schemaRef ds:uri="http://schemas.microsoft.com/office/2006/documentManagement/types"/>
    <ds:schemaRef ds:uri="b822fabb-adc0-47dd-8fcf-bb9fcd7f3d87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BB18C9D-BD97-495D-8406-E04EEFC9B6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22fabb-adc0-47dd-8fcf-bb9fcd7f3d87"/>
    <ds:schemaRef ds:uri="8826eb81-b8fb-4cf3-9d66-0129450492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2F67C0E-311B-4D7E-BE8A-4B01C6A40BE3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288</Words>
  <Application>Microsoft Office PowerPoint</Application>
  <PresentationFormat>Widescreen</PresentationFormat>
  <Paragraphs>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Kyoichi Iwasaki</dc:creator>
  <cp:lastModifiedBy>Florian Pydde</cp:lastModifiedBy>
  <cp:revision>2</cp:revision>
  <dcterms:created xsi:type="dcterms:W3CDTF">2021-10-08T11:07:42Z</dcterms:created>
  <dcterms:modified xsi:type="dcterms:W3CDTF">2021-11-04T11:14:53Z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0x010100FBA14D83D571C049A0B4D10E8ABA8FFE</vt:lpwstr>
  </property>
</Properties>
</file>